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slideLayouts/slideLayout13.xml" ContentType="application/vnd.openxmlformats-officedocument.presentationml.slideLayout+xml"/>
  <Override PartName="/ppt/theme/theme10.xml" ContentType="application/vnd.openxmlformats-officedocument.theme+xml"/>
  <Override PartName="/ppt/slideLayouts/slideLayout14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  <p:sldMasterId id="2147483666" r:id="rId5"/>
    <p:sldMasterId id="2147483674" r:id="rId6"/>
    <p:sldMasterId id="2147483660" r:id="rId7"/>
    <p:sldMasterId id="2147483658" r:id="rId8"/>
    <p:sldMasterId id="2147483668" r:id="rId9"/>
    <p:sldMasterId id="2147483682" r:id="rId10"/>
    <p:sldMasterId id="2147483684" r:id="rId11"/>
    <p:sldMasterId id="2147483670" r:id="rId12"/>
    <p:sldMasterId id="2147483680" r:id="rId13"/>
    <p:sldMasterId id="2147483678" r:id="rId14"/>
  </p:sldMasterIdLst>
  <p:sldIdLst>
    <p:sldId id="259" r:id="rId15"/>
    <p:sldId id="258" r:id="rId16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26"/>
    <a:srgbClr val="BBCC00"/>
    <a:srgbClr val="9EB42E"/>
    <a:srgbClr val="CCDD7A"/>
    <a:srgbClr val="FFFFFF"/>
    <a:srgbClr val="B23700"/>
    <a:srgbClr val="FACC82"/>
    <a:srgbClr val="D0CAB3"/>
    <a:srgbClr val="F49F0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5ED2BDB-7EF5-52EB-362F-3EA9FC93D2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noFill/>
        </p:spPr>
        <p:txBody>
          <a:bodyPr anchor="ctr"/>
          <a:lstStyle>
            <a:lvl1pPr>
              <a:defRPr lang="fr-FR" sz="4000" kern="1200" cap="all" spc="69" baseline="0" dirty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92D0F4D-6BF1-93CD-8A4E-3ADBAFA4E29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94234" y="121562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6015F81-7FB4-33BB-0F12-391D52D2CBA0}"/>
              </a:ext>
            </a:extLst>
          </p:cNvPr>
          <p:cNvSpPr txBox="1"/>
          <p:nvPr userDrawn="1"/>
        </p:nvSpPr>
        <p:spPr>
          <a:xfrm>
            <a:off x="156342" y="931566"/>
            <a:ext cx="1856915" cy="276999"/>
          </a:xfrm>
          <a:prstGeom prst="rect">
            <a:avLst/>
          </a:prstGeom>
          <a:solidFill>
            <a:srgbClr val="9EB4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691619A-548D-AFB0-40FB-C29762B9E6F8}"/>
              </a:ext>
            </a:extLst>
          </p:cNvPr>
          <p:cNvSpPr txBox="1"/>
          <p:nvPr userDrawn="1"/>
        </p:nvSpPr>
        <p:spPr>
          <a:xfrm>
            <a:off x="2090429" y="931565"/>
            <a:ext cx="1856915" cy="276999"/>
          </a:xfrm>
          <a:prstGeom prst="rect">
            <a:avLst/>
          </a:prstGeom>
          <a:solidFill>
            <a:srgbClr val="9EB4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CBAE826-D1CF-26B9-509A-A86C22ADEFD9}"/>
              </a:ext>
            </a:extLst>
          </p:cNvPr>
          <p:cNvSpPr txBox="1"/>
          <p:nvPr userDrawn="1"/>
        </p:nvSpPr>
        <p:spPr>
          <a:xfrm>
            <a:off x="4021060" y="931565"/>
            <a:ext cx="1856915" cy="276999"/>
          </a:xfrm>
          <a:prstGeom prst="rect">
            <a:avLst/>
          </a:prstGeom>
          <a:solidFill>
            <a:srgbClr val="9EB4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362B8A9-7FEF-341D-AD2D-E3F7E51B9FCE}"/>
              </a:ext>
            </a:extLst>
          </p:cNvPr>
          <p:cNvSpPr txBox="1"/>
          <p:nvPr userDrawn="1"/>
        </p:nvSpPr>
        <p:spPr>
          <a:xfrm>
            <a:off x="5963952" y="932326"/>
            <a:ext cx="1856915" cy="276999"/>
          </a:xfrm>
          <a:prstGeom prst="rect">
            <a:avLst/>
          </a:prstGeom>
          <a:solidFill>
            <a:srgbClr val="9EB4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D261A17-4B42-25CD-FF12-5A25AAE9021C}"/>
              </a:ext>
            </a:extLst>
          </p:cNvPr>
          <p:cNvSpPr txBox="1"/>
          <p:nvPr userDrawn="1"/>
        </p:nvSpPr>
        <p:spPr>
          <a:xfrm>
            <a:off x="7894932" y="931565"/>
            <a:ext cx="1856915" cy="276999"/>
          </a:xfrm>
          <a:prstGeom prst="rect">
            <a:avLst/>
          </a:prstGeom>
          <a:solidFill>
            <a:srgbClr val="9EB42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24E677C7-24F2-072D-7445-DDE93C3715B4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5963254" y="121562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7CA56F60-73F4-EEF4-8870-3255BA628995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4020362" y="121562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68DFC7FF-6C01-AC1E-03D8-3DC8E1BAAFD1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2089731" y="121562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23C76863-9E65-BA8D-6D3E-2E8E78576723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155644" y="121562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5A98224B-278B-5A8B-2E0C-6C460794EFBB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7897717" y="26024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E2002523-29F8-61D0-F976-481AAB480E0C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5966737" y="26024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262D37E7-E305-F4BF-1E72-F624C16935D8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4023845" y="26024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000E8DD-6B62-AA18-1972-AD944FEAAFFF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2093214" y="26024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3CF23BF8-0E7A-E119-F444-427C444B2915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159127" y="26024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EDBADC38-3F4B-2888-62CC-C11A59DE5D34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7893537" y="39740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88A3E10C-C3D8-C886-AC7F-2A08DCE1C6D3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2557" y="39740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8FC6CCA6-B300-7124-5270-DAF7929923E4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4019665" y="39740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0694240E-9EC2-7764-1D7A-549F4DF29141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2089034" y="39740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3D1454B4-FB5F-9FE4-E149-574C2F54F15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154947" y="39740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B015457-F324-358F-ADF8-0EA807E978D3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7893537" y="53456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02E43816-DA36-DB4B-41B8-12CBA1BFA417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5962557" y="53456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6A1E9870-4DE2-CF41-71D0-381C2A61971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9665" y="53456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6EBBBE50-C598-77AE-5212-FAEF08CA9BF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2089034" y="53456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65DD4D8E-0482-7791-154A-6D18ED899E06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154947" y="5345660"/>
            <a:ext cx="1858310" cy="21857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E517F087-2962-ED25-CE56-94FD5207A7E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947" y="1449439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DA845A9F-B2C1-6F62-FC74-DD39E6252DF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2085974" y="1449439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4DDE63D-59CB-1F32-D7A8-89DCA024F8E1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4017000" y="1449439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41C87452-558F-1473-2E1D-CDD5A38048F7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5948026" y="1449439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2CA5194D-A0D1-5F0E-CC36-19224BE632E0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7879053" y="1449439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A2624DEA-E6AE-ECA6-FB83-13FB8A2AE5B0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154947" y="28425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1432167-E180-7145-0FA8-8E31848266D0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2085974" y="28425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BD6F4370-EBC7-B5F8-41D6-5433FD09149D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4017000" y="28425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484B357D-25F9-4D24-CE7D-A44C1B3B7B72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48026" y="28425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295909F7-01E6-BF23-A93B-AC6D6F661CE0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79053" y="28425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69B7409F-4BDE-6944-CB6D-D3E4E914D9A5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151937" y="42141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01335302-936B-270F-4808-839580FEFF10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82964" y="42141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7E895181-6C40-3169-5576-65F2985805BE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4013990" y="42141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5F8E91E5-DD81-A49E-E599-2C82F410CC2D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5945016" y="42141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E190DC50-7586-0125-93FB-FDAD6F25F6B3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7876043" y="421417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D318555-63BE-E9CE-7B46-F224E6C8EAB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144317" y="559339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0894B99C-059E-137F-2A93-9B0D1388D29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2075344" y="559339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5DA351FB-A85E-775C-003C-405CF0A48058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4006370" y="559339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31C0CE43-1EB7-8EA1-76F1-54620DA4320B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5937396" y="559339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  <p:sp>
        <p:nvSpPr>
          <p:cNvPr id="56" name="Espace réservé du texte 21">
            <a:extLst>
              <a:ext uri="{FF2B5EF4-FFF2-40B4-BE49-F238E27FC236}">
                <a16:creationId xmlns:a16="http://schemas.microsoft.com/office/drawing/2014/main" id="{87FA980E-16BB-503A-4EA1-4BA29B1A7D60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68423" y="5593394"/>
            <a:ext cx="1872000" cy="105354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="1" cap="none" baseline="0">
                <a:solidFill>
                  <a:schemeClr val="accent2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Activité du jour</a:t>
            </a:r>
          </a:p>
        </p:txBody>
      </p:sp>
    </p:spTree>
    <p:extLst>
      <p:ext uri="{BB962C8B-B14F-4D97-AF65-F5344CB8AC3E}">
        <p14:creationId xmlns:p14="http://schemas.microsoft.com/office/powerpoint/2010/main" val="17814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96345" y="2011979"/>
            <a:ext cx="4452207" cy="1932558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2746218" y="4428387"/>
            <a:ext cx="4452207" cy="2152853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7447" y="1989741"/>
            <a:ext cx="4380808" cy="1932558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vert="horz" anchor="t">
            <a:normAutofit/>
          </a:bodyPr>
          <a:lstStyle>
            <a:lvl1pPr>
              <a:defRPr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8008" y="1612155"/>
            <a:ext cx="4399767" cy="312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76175" y="1632663"/>
            <a:ext cx="4471476" cy="3141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46218" y="4081232"/>
            <a:ext cx="4452207" cy="3449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9524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30400" cy="1080000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 hasCustomPrompt="1"/>
          </p:nvPr>
        </p:nvSpPr>
        <p:spPr>
          <a:xfrm>
            <a:off x="6472" y="1079999"/>
            <a:ext cx="9899528" cy="5289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3" name="Espace réservé du texte 2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1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Compléments d’information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34358" y="2051050"/>
            <a:ext cx="2734301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3610289" y="2097706"/>
            <a:ext cx="2685423" cy="4231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430614" y="2111249"/>
            <a:ext cx="2734300" cy="420423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185925-C8E4-4280-AEC1-A8C567CD2F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4358" y="1722069"/>
            <a:ext cx="2734301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0AD5F3BE-E4F7-48AF-8E63-B9B9D3273A6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10288" y="1722069"/>
            <a:ext cx="2685424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876AC88-DAD1-47A3-A3B4-53E72BFCBD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30614" y="1734445"/>
            <a:ext cx="2734301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55868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30400" cy="1080000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 hasCustomPrompt="1"/>
          </p:nvPr>
        </p:nvSpPr>
        <p:spPr>
          <a:xfrm>
            <a:off x="6472" y="1079999"/>
            <a:ext cx="9899528" cy="52896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3" name="Espace réservé du texte 2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1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Compléments d’information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0496" y="2051050"/>
            <a:ext cx="2411999" cy="42457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2525350" y="2051050"/>
            <a:ext cx="2412000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4994481" y="2051050"/>
            <a:ext cx="2414450" cy="427798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7452725" y="2051050"/>
            <a:ext cx="2412000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185925-C8E4-4280-AEC1-A8C567CD2F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792" y="1713553"/>
            <a:ext cx="2411412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030B196A-7E6E-4493-82C0-F9BC5402113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25644" y="1713553"/>
            <a:ext cx="2411413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0AD5F3BE-E4F7-48AF-8E63-B9B9D3273A6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96000" y="1713553"/>
            <a:ext cx="2411413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876AC88-DAD1-47A3-A3B4-53E72BFCBD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53019" y="1713553"/>
            <a:ext cx="2411413" cy="3476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244098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30400" cy="1080000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 hasCustomPrompt="1"/>
          </p:nvPr>
        </p:nvSpPr>
        <p:spPr>
          <a:xfrm>
            <a:off x="6472" y="1079999"/>
            <a:ext cx="9899528" cy="528968"/>
          </a:xfrm>
          <a:prstGeom prst="rect">
            <a:avLst/>
          </a:prstGeo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3" name="Espace réservé du texte 2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1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Compléments d’information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200705" y="2064593"/>
            <a:ext cx="1795183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185925-C8E4-4280-AEC1-A8C567CD2F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0705" y="1722069"/>
            <a:ext cx="1795183" cy="347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E554CE1-5FE2-AC9C-F289-EA7BCFBE02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4755" y="2064593"/>
            <a:ext cx="1795183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A339B80C-D27A-4807-3186-FFE597F61B1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24755" y="1722069"/>
            <a:ext cx="1795183" cy="347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3586AE50-A607-C1AA-6CB2-DD4063389F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48805" y="2064593"/>
            <a:ext cx="1795183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AE4C12DE-F54E-4FFC-6E4F-9467133596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48805" y="1722069"/>
            <a:ext cx="1795183" cy="347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7409C4-F8C8-B3C1-18C2-4DDC011226D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86062" y="2064593"/>
            <a:ext cx="1795183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E2CED8BD-0B89-DA2D-4B92-C3C505347DA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86062" y="1722069"/>
            <a:ext cx="1795183" cy="347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07B1A3D-5F70-EFBE-3858-F1FD86A5583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910112" y="2064593"/>
            <a:ext cx="1795183" cy="42644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Groupe – Activité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2E9C0E81-3779-1E87-9AB7-0FE6D822F48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910112" y="1722069"/>
            <a:ext cx="1795183" cy="347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1307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undi-samedi-soiré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78135" y="3262587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625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D1DFD57-CF75-707E-9BE3-655DDF4A94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70388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rgbClr val="FFFFFF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98A9C40-C3FF-4750-B8DC-968EFB701F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-2002" y="1876712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4738395B-4621-3408-4F1F-2FD6B04B45E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18173" y="1876711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281CEF1A-E35F-83C3-2841-65AE91E2296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38674" y="1876711"/>
            <a:ext cx="1849159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02133AE6-EB39-5678-E668-F615DDA5248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31797" y="1874970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E38D2F37-7A99-1AC6-3BE7-E8BCC8F1D2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004410" y="1874970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FD317A-4221-FB6C-0B11-964DF609CB1A}"/>
              </a:ext>
            </a:extLst>
          </p:cNvPr>
          <p:cNvSpPr/>
          <p:nvPr userDrawn="1"/>
        </p:nvSpPr>
        <p:spPr>
          <a:xfrm>
            <a:off x="-2002" y="1595228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93660B-8A6C-A348-3E02-2B41F47B9BA7}"/>
              </a:ext>
            </a:extLst>
          </p:cNvPr>
          <p:cNvSpPr/>
          <p:nvPr userDrawn="1"/>
        </p:nvSpPr>
        <p:spPr>
          <a:xfrm>
            <a:off x="2006210" y="1595229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AE8461-0717-F5BC-FBCE-461894000A4D}"/>
              </a:ext>
            </a:extLst>
          </p:cNvPr>
          <p:cNvSpPr/>
          <p:nvPr userDrawn="1"/>
        </p:nvSpPr>
        <p:spPr>
          <a:xfrm>
            <a:off x="4018173" y="1595228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001A52-22CB-0280-7497-69FA5AAAD3E7}"/>
              </a:ext>
            </a:extLst>
          </p:cNvPr>
          <p:cNvSpPr/>
          <p:nvPr userDrawn="1"/>
        </p:nvSpPr>
        <p:spPr>
          <a:xfrm>
            <a:off x="8033597" y="1595228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3756CC7-5DE8-4B3D-AA75-F492181929E0}"/>
              </a:ext>
            </a:extLst>
          </p:cNvPr>
          <p:cNvSpPr/>
          <p:nvPr userDrawn="1"/>
        </p:nvSpPr>
        <p:spPr>
          <a:xfrm>
            <a:off x="6027253" y="1595228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2C58DF-28F7-0FE0-52AE-7F28DF88127F}"/>
              </a:ext>
            </a:extLst>
          </p:cNvPr>
          <p:cNvSpPr/>
          <p:nvPr userDrawn="1"/>
        </p:nvSpPr>
        <p:spPr>
          <a:xfrm>
            <a:off x="-2002" y="2662753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DAA4B3-668A-FFEC-AD30-DA12AD69CA23}"/>
              </a:ext>
            </a:extLst>
          </p:cNvPr>
          <p:cNvSpPr/>
          <p:nvPr userDrawn="1"/>
        </p:nvSpPr>
        <p:spPr>
          <a:xfrm>
            <a:off x="2006210" y="2662754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35AAF59-BC6D-74DD-C961-DD412EF7C2C3}"/>
              </a:ext>
            </a:extLst>
          </p:cNvPr>
          <p:cNvSpPr/>
          <p:nvPr userDrawn="1"/>
        </p:nvSpPr>
        <p:spPr>
          <a:xfrm>
            <a:off x="4018173" y="2662753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8BC37B-2170-FC74-C77D-BF802463BC18}"/>
              </a:ext>
            </a:extLst>
          </p:cNvPr>
          <p:cNvSpPr/>
          <p:nvPr userDrawn="1"/>
        </p:nvSpPr>
        <p:spPr>
          <a:xfrm>
            <a:off x="8033597" y="2662753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B7FE25-FD35-36FB-2705-611C44193478}"/>
              </a:ext>
            </a:extLst>
          </p:cNvPr>
          <p:cNvSpPr/>
          <p:nvPr userDrawn="1"/>
        </p:nvSpPr>
        <p:spPr>
          <a:xfrm>
            <a:off x="6027253" y="2662753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78B3F7B2-450C-06D0-B158-2BC2001E12B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-2002" y="2916655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58F2D95-22D5-0B82-922A-CA2900164F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018173" y="2916654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6A34462A-3F65-FF81-648A-8A40CAD7BF4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38674" y="2916654"/>
            <a:ext cx="1849159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DA77D8D-BFC7-7837-2124-47B3834BB13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31797" y="2914913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B72DC60-2AC5-4A8D-1EC3-D40115F0C60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004410" y="2914913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C0D0475-F4E3-A84F-5581-94339B17993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-2002" y="1236048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4120A584-5013-E7D3-D00F-703B682E47E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06210" y="1236048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FE1D29EE-684D-6CA2-A135-87AC0AE23A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18173" y="1236048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F9EAB6EF-3A02-BF60-2A50-FCFEF1ADD9C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27253" y="1236048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50642AB0-5D20-0264-586D-05C938D48B6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3597" y="1236048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63CF545F-2719-05DC-6731-E715240F6D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-2002" y="4492521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A895E7B-952A-4E84-5FBB-3963EA54538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018173" y="4492520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DEDAE98B-62CD-C2A9-10C4-36D73DEC0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38674" y="4492520"/>
            <a:ext cx="1849159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42FCC458-B212-F680-523E-472E7C93332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31797" y="4490779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0B8F810E-3C03-0B9E-42FC-6DCFD22FB8F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004410" y="4490779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722B424-EF83-309A-EA4B-E54BCA74066D}"/>
              </a:ext>
            </a:extLst>
          </p:cNvPr>
          <p:cNvSpPr/>
          <p:nvPr userDrawn="1"/>
        </p:nvSpPr>
        <p:spPr>
          <a:xfrm>
            <a:off x="-2002" y="4211037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48E2B3C-3699-2E54-8040-26F5113E0E2D}"/>
              </a:ext>
            </a:extLst>
          </p:cNvPr>
          <p:cNvSpPr/>
          <p:nvPr userDrawn="1"/>
        </p:nvSpPr>
        <p:spPr>
          <a:xfrm>
            <a:off x="2006210" y="4211038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D450D32-98B9-BC64-B02A-E1BDA8E25D6A}"/>
              </a:ext>
            </a:extLst>
          </p:cNvPr>
          <p:cNvSpPr/>
          <p:nvPr userDrawn="1"/>
        </p:nvSpPr>
        <p:spPr>
          <a:xfrm>
            <a:off x="4018173" y="4211037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06D72FA-C611-4421-5348-F65B00A0B84C}"/>
              </a:ext>
            </a:extLst>
          </p:cNvPr>
          <p:cNvSpPr/>
          <p:nvPr userDrawn="1"/>
        </p:nvSpPr>
        <p:spPr>
          <a:xfrm>
            <a:off x="8033597" y="4211037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58A9A5C-4D58-1446-D67A-6955BE645C6F}"/>
              </a:ext>
            </a:extLst>
          </p:cNvPr>
          <p:cNvSpPr/>
          <p:nvPr userDrawn="1"/>
        </p:nvSpPr>
        <p:spPr>
          <a:xfrm>
            <a:off x="6027253" y="4211037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Matin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B747096-073A-5B90-389F-AE14318F46E8}"/>
              </a:ext>
            </a:extLst>
          </p:cNvPr>
          <p:cNvSpPr/>
          <p:nvPr userDrawn="1"/>
        </p:nvSpPr>
        <p:spPr>
          <a:xfrm>
            <a:off x="-2002" y="5278562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034B6EE-875E-518C-9C11-1A59755F4794}"/>
              </a:ext>
            </a:extLst>
          </p:cNvPr>
          <p:cNvSpPr/>
          <p:nvPr userDrawn="1"/>
        </p:nvSpPr>
        <p:spPr>
          <a:xfrm>
            <a:off x="2006210" y="5278563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2941A0C-A7E2-79FD-B980-639AB3FFD05F}"/>
              </a:ext>
            </a:extLst>
          </p:cNvPr>
          <p:cNvSpPr/>
          <p:nvPr userDrawn="1"/>
        </p:nvSpPr>
        <p:spPr>
          <a:xfrm>
            <a:off x="4018173" y="5278562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3962253-90D5-DFEE-DE15-4EE5EFD9220C}"/>
              </a:ext>
            </a:extLst>
          </p:cNvPr>
          <p:cNvSpPr/>
          <p:nvPr userDrawn="1"/>
        </p:nvSpPr>
        <p:spPr>
          <a:xfrm>
            <a:off x="8033597" y="5278562"/>
            <a:ext cx="1872000" cy="25862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704175-35FA-74FA-7856-F94CD73F8FC5}"/>
              </a:ext>
            </a:extLst>
          </p:cNvPr>
          <p:cNvSpPr/>
          <p:nvPr userDrawn="1"/>
        </p:nvSpPr>
        <p:spPr>
          <a:xfrm>
            <a:off x="6027253" y="5278562"/>
            <a:ext cx="1872000" cy="25955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 dirty="0">
                <a:solidFill>
                  <a:schemeClr val="accent5"/>
                </a:solidFill>
                <a:latin typeface="The Bold Font" pitchFamily="2" charset="0"/>
              </a:rPr>
              <a:t>Après-midi</a:t>
            </a:r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EAB7F5CE-929F-BDB9-C51F-60B62A9F9ED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-2002" y="5532464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5EB5262B-2D63-921A-F6B4-013A53BBCFE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18173" y="5532463"/>
            <a:ext cx="1872000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56" name="Espace réservé du texte 21">
            <a:extLst>
              <a:ext uri="{FF2B5EF4-FFF2-40B4-BE49-F238E27FC236}">
                <a16:creationId xmlns:a16="http://schemas.microsoft.com/office/drawing/2014/main" id="{F3B2FC6A-4459-3C5C-EA31-C9591C10580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038674" y="5532463"/>
            <a:ext cx="1849159" cy="7848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3111C0CF-1AB3-3E1A-F9A0-CFCCB52FBC3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031797" y="5530722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58" name="Espace réservé du texte 21">
            <a:extLst>
              <a:ext uri="{FF2B5EF4-FFF2-40B4-BE49-F238E27FC236}">
                <a16:creationId xmlns:a16="http://schemas.microsoft.com/office/drawing/2014/main" id="{6F8EA026-0C9A-189E-112D-5CDE3D5A328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2004410" y="5530722"/>
            <a:ext cx="1875600" cy="7851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l’après-midi</a:t>
            </a:r>
          </a:p>
        </p:txBody>
      </p:sp>
      <p:sp>
        <p:nvSpPr>
          <p:cNvPr id="59" name="Espace réservé du texte 21">
            <a:extLst>
              <a:ext uri="{FF2B5EF4-FFF2-40B4-BE49-F238E27FC236}">
                <a16:creationId xmlns:a16="http://schemas.microsoft.com/office/drawing/2014/main" id="{80FBD1FA-D404-4CE8-517C-B1DDA6D41B8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-2002" y="3851857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0" name="Espace réservé du texte 21">
            <a:extLst>
              <a:ext uri="{FF2B5EF4-FFF2-40B4-BE49-F238E27FC236}">
                <a16:creationId xmlns:a16="http://schemas.microsoft.com/office/drawing/2014/main" id="{F748C3D7-D6A1-8859-97B9-F710BB3EF51D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06210" y="3851857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1" name="Espace réservé du texte 21">
            <a:extLst>
              <a:ext uri="{FF2B5EF4-FFF2-40B4-BE49-F238E27FC236}">
                <a16:creationId xmlns:a16="http://schemas.microsoft.com/office/drawing/2014/main" id="{C6B1CB5E-34DF-9C6C-E357-AAB0DE9EE84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018173" y="3851857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2" name="Espace réservé du texte 21">
            <a:extLst>
              <a:ext uri="{FF2B5EF4-FFF2-40B4-BE49-F238E27FC236}">
                <a16:creationId xmlns:a16="http://schemas.microsoft.com/office/drawing/2014/main" id="{EDB45A42-6755-26C1-9CAF-1B109E0FC16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027253" y="3851857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3" name="Espace réservé du texte 21">
            <a:extLst>
              <a:ext uri="{FF2B5EF4-FFF2-40B4-BE49-F238E27FC236}">
                <a16:creationId xmlns:a16="http://schemas.microsoft.com/office/drawing/2014/main" id="{4F5ACD01-7723-9561-BEDC-0668A5F6839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033597" y="3851857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emaines -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-1001" y="1597114"/>
            <a:ext cx="18720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19081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48594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1200" baseline="0" dirty="0">
                <a:solidFill>
                  <a:srgbClr val="FFFFFF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marL="0" lvl="0" indent="0">
              <a:buNone/>
            </a:pPr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822A9369-64C5-2465-711E-12E873B4BD7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-1001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BBC342AE-553C-7354-89DF-6F18BA6B9D2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06700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CC7652E-8BDC-1DD3-4082-3E266E59B9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19081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F82CAA20-2FD7-B72F-6FEB-9E52D11653F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37173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7244905-5D40-7D1B-18EC-D6EE26621EE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5800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05854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1200" kern="1200" baseline="0" dirty="0">
                <a:solidFill>
                  <a:srgbClr val="FFFFFF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2D3C77E6-1B6B-06E1-F44B-FEFA5985458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-1001" y="1235229"/>
            <a:ext cx="1872000" cy="31709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56CEC7DC-B045-6040-DAAF-5EB7DAAE26A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06700" y="1235229"/>
            <a:ext cx="1872000" cy="317092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8DD2FED4-B9DB-BE75-2106-BBE354D76E0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19081" y="1235229"/>
            <a:ext cx="1872000" cy="3170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3571C381-EBF8-1BC3-3611-F5AB94C5DB4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37173" y="1235229"/>
            <a:ext cx="1872000" cy="31709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C98483D-9495-2836-925D-A02799D9191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5800" y="1235229"/>
            <a:ext cx="1872000" cy="31709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CE4425FA-0A03-747D-3170-9270B09025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001" y="1597114"/>
            <a:ext cx="18720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A1FE5BA-3E70-E599-E301-7C29BBB4A0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9081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B8AF29F6-7DD3-C908-9A68-9337116BE6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48594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C37410AE-4F99-2BAE-AFAA-69568D7243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FE57A72-9CF2-9DFC-6D06-E9E10F6B03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cap="none" baseline="0">
                <a:solidFill>
                  <a:schemeClr val="accent5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6683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B932D845-761C-4C5C-4D8B-F179EDA664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1290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F87F8918-C1BE-3B40-A025-3D0734DA99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1290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69C4659-16A0-C23F-ED42-A45ED77A3C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68561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647D419-B8C0-23ED-E177-2DACFB0F8B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6856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6FBA4B48-BAC2-97AF-5F0D-A3719078497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83103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D6479815-4F00-3C39-26C2-981406B3CB6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83103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BE76866-6604-7489-BFD2-697848744C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90374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4851CFA3-F487-EAB3-C1F9-16D95BDAD95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590374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DE289E84-9138-7245-99E2-EB928632BF6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97645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F76BB5B4-DA97-AB3B-10CB-FA54B3DAAED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97645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FC940D2-3432-4145-0E43-855E6AA4F7EC}"/>
              </a:ext>
            </a:extLst>
          </p:cNvPr>
          <p:cNvSpPr/>
          <p:nvPr userDrawn="1"/>
        </p:nvSpPr>
        <p:spPr>
          <a:xfrm>
            <a:off x="143280" y="1273209"/>
            <a:ext cx="315620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E233F0F-25D6-AB1F-A573-F1B762F45CEB}"/>
              </a:ext>
            </a:extLst>
          </p:cNvPr>
          <p:cNvSpPr/>
          <p:nvPr userDrawn="1"/>
        </p:nvSpPr>
        <p:spPr>
          <a:xfrm>
            <a:off x="4974446" y="1273209"/>
            <a:ext cx="3146854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586E226E-9869-A3F9-5032-0A48DA9928D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75832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10AA19FE-DAA5-2551-2F12-803E6EF087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5832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0109F95-789D-D352-F50C-B2741D4530B6}"/>
              </a:ext>
            </a:extLst>
          </p:cNvPr>
          <p:cNvSpPr/>
          <p:nvPr userDrawn="1"/>
        </p:nvSpPr>
        <p:spPr>
          <a:xfrm>
            <a:off x="3366653" y="1273209"/>
            <a:ext cx="154062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A61962E-5E52-8011-FE1E-09735CFE598B}"/>
              </a:ext>
            </a:extLst>
          </p:cNvPr>
          <p:cNvSpPr/>
          <p:nvPr userDrawn="1"/>
        </p:nvSpPr>
        <p:spPr>
          <a:xfrm>
            <a:off x="8183790" y="1273209"/>
            <a:ext cx="154893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891181FC-2070-26F4-640B-340AA52D336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43280" y="1020549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3EA88B30-1B63-0387-FA4F-8C507A57D8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50551" y="1017351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F1F696A-98BB-07F4-3084-C0157E2E933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357822" y="1017351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6ECEC5EE-32AA-459F-9114-A6A6C8FB138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965093" y="1017351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1DFF91E2-9FCE-82C3-0C81-72A7AD77FBC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572364" y="1017351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39286D7A-4529-CA3E-C2A6-E639024AF9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179635" y="1020549"/>
            <a:ext cx="1548936" cy="2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1EAA1A0-6CCE-020C-C3C6-E24ACB8E4BBC}"/>
              </a:ext>
            </a:extLst>
          </p:cNvPr>
          <p:cNvSpPr/>
          <p:nvPr userDrawn="1"/>
        </p:nvSpPr>
        <p:spPr>
          <a:xfrm>
            <a:off x="143280" y="3854136"/>
            <a:ext cx="315620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Accueil du soir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76BB889-EF75-15AA-973C-82530A45287F}"/>
              </a:ext>
            </a:extLst>
          </p:cNvPr>
          <p:cNvSpPr/>
          <p:nvPr userDrawn="1"/>
        </p:nvSpPr>
        <p:spPr>
          <a:xfrm>
            <a:off x="4974444" y="3854136"/>
            <a:ext cx="3146855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Accueil du soir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0A11DC1-A637-C729-AFAF-DDC736909603}"/>
              </a:ext>
            </a:extLst>
          </p:cNvPr>
          <p:cNvSpPr/>
          <p:nvPr userDrawn="1"/>
        </p:nvSpPr>
        <p:spPr>
          <a:xfrm>
            <a:off x="3366653" y="3854136"/>
            <a:ext cx="154893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22BD314-1A6F-B851-2FCA-AA20A32B4244}"/>
              </a:ext>
            </a:extLst>
          </p:cNvPr>
          <p:cNvSpPr/>
          <p:nvPr userDrawn="1"/>
        </p:nvSpPr>
        <p:spPr>
          <a:xfrm>
            <a:off x="8183790" y="3854136"/>
            <a:ext cx="1544781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77744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 Pause méridie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61290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1290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68561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6856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83103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83103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90374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590374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97645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97645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3280" y="1273209"/>
            <a:ext cx="315620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74446" y="1273209"/>
            <a:ext cx="3146854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75832" y="1511005"/>
            <a:ext cx="1512916" cy="22494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5832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3" y="1273209"/>
            <a:ext cx="154062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83790" y="1273209"/>
            <a:ext cx="154893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C7D883DD-7550-E900-FD0F-5ED4839D2B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43280" y="1020549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02D830F6-787F-FDD0-1A13-14F267347CD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50551" y="1017351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981F284F-702D-801C-2CC4-68BEAA5BE3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357822" y="1017351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FD567E4B-F9A8-EE44-5B05-963C5AF6C84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965093" y="1017351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C35CD10B-0BFC-67BF-7239-9D77BDE474B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572364" y="1017351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C4C8D521-77EB-7075-2C82-366A42A8E35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179635" y="1020549"/>
            <a:ext cx="1548936" cy="21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500" b="0" dirty="0">
                <a:solidFill>
                  <a:srgbClr val="FFFFFF"/>
                </a:solidFill>
                <a:latin typeface="The Bold Font" pitchFamily="2" charset="0"/>
              </a:defRPr>
            </a:lvl1pPr>
          </a:lstStyle>
          <a:p>
            <a:pPr marL="0" lvl="0" algn="ctr" defTabSz="914400"/>
            <a:r>
              <a:rPr lang="fr-FR" dirty="0"/>
              <a:t>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8E805B2-A2FF-33BB-3200-D839352A49EE}"/>
              </a:ext>
            </a:extLst>
          </p:cNvPr>
          <p:cNvSpPr/>
          <p:nvPr userDrawn="1"/>
        </p:nvSpPr>
        <p:spPr>
          <a:xfrm>
            <a:off x="143280" y="3854136"/>
            <a:ext cx="315620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Accueil du soir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21E0F0-9842-29C3-162F-60FB4B862C8E}"/>
              </a:ext>
            </a:extLst>
          </p:cNvPr>
          <p:cNvSpPr/>
          <p:nvPr userDrawn="1"/>
        </p:nvSpPr>
        <p:spPr>
          <a:xfrm>
            <a:off x="4974444" y="3854136"/>
            <a:ext cx="3146855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Accueil du soir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52EB236-03EF-1C9F-C3C9-4E40D76DF4FC}"/>
              </a:ext>
            </a:extLst>
          </p:cNvPr>
          <p:cNvSpPr/>
          <p:nvPr userDrawn="1"/>
        </p:nvSpPr>
        <p:spPr>
          <a:xfrm>
            <a:off x="3366653" y="3854136"/>
            <a:ext cx="1548936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182D96C-AB4C-89ED-CDF6-532BB1A1EDB1}"/>
              </a:ext>
            </a:extLst>
          </p:cNvPr>
          <p:cNvSpPr/>
          <p:nvPr userDrawn="1"/>
        </p:nvSpPr>
        <p:spPr>
          <a:xfrm>
            <a:off x="8183790" y="3854136"/>
            <a:ext cx="1544781" cy="21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nsuel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noFill/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81196" y="1222675"/>
            <a:ext cx="1806308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81196" y="1465942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55195" y="23540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55195" y="25931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55195" y="346821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55195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55195" y="45737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55195" y="48128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55195" y="5698977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55195" y="592625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86141" y="122267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86141" y="1465942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94583" y="122267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94583" y="1465942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62242" y="122267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62242" y="1465942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25389" y="122267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25389" y="1465942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6141" y="23540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6141" y="25931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25389" y="23540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25389" y="25931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2242" y="23540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2242" y="25931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4583" y="23540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4583" y="25931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6141" y="346821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6141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5389" y="346821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25389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2242" y="346821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2242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4583" y="3468215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458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86141" y="45737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6141" y="48128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5389" y="45737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25389" y="48128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2242" y="45737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2242" y="48128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4583" y="4573743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4583" y="481289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86141" y="5698977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086141" y="592625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25389" y="5698977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25389" y="592625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62242" y="5698977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62242" y="592625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4583" y="5698977"/>
            <a:ext cx="1858310" cy="218579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bg2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4583" y="592625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BB88998-882D-C5AA-DE60-44D6F3AC6689}"/>
              </a:ext>
            </a:extLst>
          </p:cNvPr>
          <p:cNvSpPr txBox="1"/>
          <p:nvPr userDrawn="1"/>
        </p:nvSpPr>
        <p:spPr>
          <a:xfrm>
            <a:off x="155195" y="931566"/>
            <a:ext cx="1856915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60C8C2-BC6A-7FD9-2FAD-2466FA65820A}"/>
              </a:ext>
            </a:extLst>
          </p:cNvPr>
          <p:cNvSpPr txBox="1"/>
          <p:nvPr userDrawn="1"/>
        </p:nvSpPr>
        <p:spPr>
          <a:xfrm>
            <a:off x="2086141" y="931565"/>
            <a:ext cx="1856915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F309AC8-0E07-62BF-94B0-D7D5F52515B9}"/>
              </a:ext>
            </a:extLst>
          </p:cNvPr>
          <p:cNvSpPr txBox="1"/>
          <p:nvPr userDrawn="1"/>
        </p:nvSpPr>
        <p:spPr>
          <a:xfrm>
            <a:off x="4034843" y="931565"/>
            <a:ext cx="1856915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0B06062-B5E6-7AF6-0429-C67B66F95EA2}"/>
              </a:ext>
            </a:extLst>
          </p:cNvPr>
          <p:cNvSpPr txBox="1"/>
          <p:nvPr userDrawn="1"/>
        </p:nvSpPr>
        <p:spPr>
          <a:xfrm>
            <a:off x="5954061" y="932326"/>
            <a:ext cx="1856915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BC0213C-93C3-73B1-5459-04D5098E6D7A}"/>
              </a:ext>
            </a:extLst>
          </p:cNvPr>
          <p:cNvSpPr txBox="1"/>
          <p:nvPr userDrawn="1"/>
        </p:nvSpPr>
        <p:spPr>
          <a:xfrm>
            <a:off x="7893885" y="931565"/>
            <a:ext cx="1856915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The Bold Font" pitchFamily="2" charset="0"/>
              </a:rPr>
              <a:t>vendredi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nsuel lundi - 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noFill/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95639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57536" y="1507502"/>
            <a:ext cx="1523267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808515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759853" y="1526552"/>
            <a:ext cx="1544385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95639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157536" y="2618517"/>
            <a:ext cx="1523267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808515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48648" y="2638350"/>
            <a:ext cx="156679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808515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761441" y="3742490"/>
            <a:ext cx="1541209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95639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157536" y="3730796"/>
            <a:ext cx="1523267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95639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157536" y="4850695"/>
            <a:ext cx="1523267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808515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58266" y="4851113"/>
            <a:ext cx="1547559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808515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50242" y="5977478"/>
            <a:ext cx="1563606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95639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157536" y="5977478"/>
            <a:ext cx="1523267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23772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48790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23772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48790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423772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48790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23772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48790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3772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48790" y="5977478"/>
            <a:ext cx="1597024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77478"/>
            <a:ext cx="1597024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67069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611916" y="1524149"/>
            <a:ext cx="1557366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67069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1916" y="2625375"/>
            <a:ext cx="1557366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67069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11916" y="3737159"/>
            <a:ext cx="1557366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667069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1916" y="4849950"/>
            <a:ext cx="1557366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67069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11916" y="5977478"/>
            <a:ext cx="1557366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282459" y="12473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09619" y="1522896"/>
            <a:ext cx="1566301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282459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09619" y="2613462"/>
            <a:ext cx="1566301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282459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09619" y="3742490"/>
            <a:ext cx="1566301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282459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09619" y="4846118"/>
            <a:ext cx="1566301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282459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09619" y="5977478"/>
            <a:ext cx="1566301" cy="7566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E8EB38BF-4118-4F3C-BBB7-E767CFA79854}"/>
              </a:ext>
            </a:extLst>
          </p:cNvPr>
          <p:cNvSpPr/>
          <p:nvPr userDrawn="1"/>
        </p:nvSpPr>
        <p:spPr>
          <a:xfrm>
            <a:off x="127936" y="951559"/>
            <a:ext cx="1582466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Lundi</a:t>
            </a:r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28353E34-7867-4DE0-8025-F68375CC027F}"/>
              </a:ext>
            </a:extLst>
          </p:cNvPr>
          <p:cNvSpPr/>
          <p:nvPr userDrawn="1"/>
        </p:nvSpPr>
        <p:spPr>
          <a:xfrm>
            <a:off x="1752387" y="951559"/>
            <a:ext cx="1574986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MARDI</a:t>
            </a:r>
          </a:p>
        </p:txBody>
      </p:sp>
      <p:sp>
        <p:nvSpPr>
          <p:cNvPr id="48" name="Rectangle 9">
            <a:extLst>
              <a:ext uri="{FF2B5EF4-FFF2-40B4-BE49-F238E27FC236}">
                <a16:creationId xmlns:a16="http://schemas.microsoft.com/office/drawing/2014/main" id="{C9C5BBFC-ABAF-4D6A-9EC0-38037EA3E835}"/>
              </a:ext>
            </a:extLst>
          </p:cNvPr>
          <p:cNvSpPr/>
          <p:nvPr userDrawn="1"/>
        </p:nvSpPr>
        <p:spPr>
          <a:xfrm>
            <a:off x="3369358" y="951559"/>
            <a:ext cx="1574501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Mercredi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0044AD7A-E698-45DE-84E7-727F00D66066}"/>
              </a:ext>
            </a:extLst>
          </p:cNvPr>
          <p:cNvSpPr/>
          <p:nvPr userDrawn="1"/>
        </p:nvSpPr>
        <p:spPr>
          <a:xfrm>
            <a:off x="4985844" y="951559"/>
            <a:ext cx="1574501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jeudi</a:t>
            </a:r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1DEA5A6B-D9B1-44D3-B5D7-5ADB6B9050D9}"/>
              </a:ext>
            </a:extLst>
          </p:cNvPr>
          <p:cNvSpPr/>
          <p:nvPr userDrawn="1"/>
        </p:nvSpPr>
        <p:spPr>
          <a:xfrm>
            <a:off x="6602330" y="951559"/>
            <a:ext cx="1565307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vendredi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CCD7378D-0F3F-430A-95A4-9FACD147A46D}"/>
              </a:ext>
            </a:extLst>
          </p:cNvPr>
          <p:cNvSpPr/>
          <p:nvPr userDrawn="1"/>
        </p:nvSpPr>
        <p:spPr>
          <a:xfrm>
            <a:off x="8209621" y="951559"/>
            <a:ext cx="1568444" cy="216000"/>
          </a:xfrm>
          <a:prstGeom prst="rect">
            <a:avLst/>
          </a:prstGeom>
          <a:solidFill>
            <a:schemeClr val="accent3"/>
          </a:solidFill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FFFFFF"/>
                </a:solidFill>
                <a:uFillTx/>
                <a:latin typeface="The Bold Font" pitchFamily="2" charset="0"/>
              </a:rPr>
              <a:t>samedi</a:t>
            </a:r>
          </a:p>
        </p:txBody>
      </p:sp>
    </p:spTree>
    <p:extLst>
      <p:ext uri="{BB962C8B-B14F-4D97-AF65-F5344CB8AC3E}">
        <p14:creationId xmlns:p14="http://schemas.microsoft.com/office/powerpoint/2010/main" val="11497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68400" y="4635137"/>
            <a:ext cx="4699281" cy="2120838"/>
          </a:xfrm>
          <a:prstGeom prst="rect">
            <a:avLst/>
          </a:prstGeom>
          <a:solidFill>
            <a:srgbClr val="FFFFFF">
              <a:alpha val="40000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86219" y="1989741"/>
            <a:ext cx="4660719" cy="2142839"/>
          </a:xfrm>
          <a:prstGeom prst="rect">
            <a:avLst/>
          </a:prstGeom>
          <a:solidFill>
            <a:srgbClr val="FACC82">
              <a:alpha val="30196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6578" y="4612898"/>
            <a:ext cx="4680000" cy="2143075"/>
          </a:xfrm>
          <a:prstGeom prst="rect">
            <a:avLst/>
          </a:prstGeom>
          <a:solidFill>
            <a:srgbClr val="FFFFFF">
              <a:alpha val="40000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chemeClr val="tx1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68" y="1610873"/>
            <a:ext cx="4679944" cy="2521707"/>
          </a:xfrm>
          <a:prstGeom prst="rect">
            <a:avLst/>
          </a:prstGeom>
          <a:solidFill>
            <a:srgbClr val="FACC82">
              <a:alpha val="30196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6578" y="2011978"/>
            <a:ext cx="4680000" cy="212160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76578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8040" y="1999362"/>
            <a:ext cx="4680000" cy="2133218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7913" y="1621776"/>
            <a:ext cx="4700254" cy="344908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66451" y="1621776"/>
            <a:ext cx="4700254" cy="344908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7913" y="4255820"/>
            <a:ext cx="4700254" cy="344908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66451" y="4255820"/>
            <a:ext cx="4700254" cy="344908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3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3F9057FD-6692-FE77-C23B-35278CCD3C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pSp>
        <p:nvGrpSpPr>
          <p:cNvPr id="62" name="Groupe 61">
            <a:extLst>
              <a:ext uri="{FF2B5EF4-FFF2-40B4-BE49-F238E27FC236}">
                <a16:creationId xmlns:a16="http://schemas.microsoft.com/office/drawing/2014/main" id="{70A05C84-7930-8C38-2B13-B5487644A3EF}"/>
              </a:ext>
            </a:extLst>
          </p:cNvPr>
          <p:cNvGrpSpPr/>
          <p:nvPr userDrawn="1"/>
        </p:nvGrpSpPr>
        <p:grpSpPr>
          <a:xfrm>
            <a:off x="145238" y="1213541"/>
            <a:ext cx="1872000" cy="5458118"/>
            <a:chOff x="145238" y="1213541"/>
            <a:chExt cx="1872000" cy="545811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984DA3-365A-54C4-3739-B06E33CDE062}"/>
                </a:ext>
              </a:extLst>
            </p:cNvPr>
            <p:cNvSpPr/>
            <p:nvPr userDrawn="1"/>
          </p:nvSpPr>
          <p:spPr>
            <a:xfrm>
              <a:off x="145238" y="1213541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373E0C2-960E-E55A-262D-BF559AF1AFC7}"/>
                </a:ext>
              </a:extLst>
            </p:cNvPr>
            <p:cNvSpPr/>
            <p:nvPr userDrawn="1"/>
          </p:nvSpPr>
          <p:spPr>
            <a:xfrm>
              <a:off x="145238" y="2588914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5280730-4BBC-99B5-B51C-96533B20F976}"/>
                </a:ext>
              </a:extLst>
            </p:cNvPr>
            <p:cNvSpPr/>
            <p:nvPr userDrawn="1"/>
          </p:nvSpPr>
          <p:spPr>
            <a:xfrm>
              <a:off x="145238" y="3964287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E187FFE-6317-4FB2-8E29-31E66C144B6F}"/>
                </a:ext>
              </a:extLst>
            </p:cNvPr>
            <p:cNvSpPr/>
            <p:nvPr userDrawn="1"/>
          </p:nvSpPr>
          <p:spPr>
            <a:xfrm>
              <a:off x="145238" y="5339659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75D9E10E-6235-78A2-4BAB-01E15D1967FC}"/>
              </a:ext>
            </a:extLst>
          </p:cNvPr>
          <p:cNvGrpSpPr/>
          <p:nvPr userDrawn="1"/>
        </p:nvGrpSpPr>
        <p:grpSpPr>
          <a:xfrm>
            <a:off x="2080650" y="1213541"/>
            <a:ext cx="1872000" cy="5458118"/>
            <a:chOff x="2072381" y="1213541"/>
            <a:chExt cx="1872000" cy="5458118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181CDCE-74A5-3EED-9848-48C1DAC07D4E}"/>
                </a:ext>
              </a:extLst>
            </p:cNvPr>
            <p:cNvSpPr/>
            <p:nvPr userDrawn="1"/>
          </p:nvSpPr>
          <p:spPr>
            <a:xfrm>
              <a:off x="2072381" y="1213541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1769C12-0C3E-18E1-61B5-8A1F1D0BA37E}"/>
                </a:ext>
              </a:extLst>
            </p:cNvPr>
            <p:cNvSpPr/>
            <p:nvPr userDrawn="1"/>
          </p:nvSpPr>
          <p:spPr>
            <a:xfrm>
              <a:off x="2072381" y="2588914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3D38E34-4221-8D26-666C-FBBB66FEFB5D}"/>
                </a:ext>
              </a:extLst>
            </p:cNvPr>
            <p:cNvSpPr/>
            <p:nvPr userDrawn="1"/>
          </p:nvSpPr>
          <p:spPr>
            <a:xfrm>
              <a:off x="2072381" y="3964287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8DC7651-B1A7-97C3-A454-6003A469A5AC}"/>
                </a:ext>
              </a:extLst>
            </p:cNvPr>
            <p:cNvSpPr/>
            <p:nvPr userDrawn="1"/>
          </p:nvSpPr>
          <p:spPr>
            <a:xfrm>
              <a:off x="2072381" y="5339659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057A2064-6AEF-82BB-FE04-52EAE0788DED}"/>
              </a:ext>
            </a:extLst>
          </p:cNvPr>
          <p:cNvGrpSpPr/>
          <p:nvPr userDrawn="1"/>
        </p:nvGrpSpPr>
        <p:grpSpPr>
          <a:xfrm>
            <a:off x="4016062" y="1213541"/>
            <a:ext cx="1872000" cy="5458118"/>
            <a:chOff x="3999524" y="1213541"/>
            <a:chExt cx="1872000" cy="5458118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4D3CB90-A6F0-1E92-D8C5-6D7F83DEE3B9}"/>
                </a:ext>
              </a:extLst>
            </p:cNvPr>
            <p:cNvSpPr/>
            <p:nvPr userDrawn="1"/>
          </p:nvSpPr>
          <p:spPr>
            <a:xfrm>
              <a:off x="3999524" y="1213541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3BDB60-71CD-F0B3-C7AC-BDD2D2C8ED8A}"/>
                </a:ext>
              </a:extLst>
            </p:cNvPr>
            <p:cNvSpPr/>
            <p:nvPr userDrawn="1"/>
          </p:nvSpPr>
          <p:spPr>
            <a:xfrm>
              <a:off x="3999524" y="2588914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FB66724-B3DB-9A4E-296A-70AF154C4BA2}"/>
                </a:ext>
              </a:extLst>
            </p:cNvPr>
            <p:cNvSpPr/>
            <p:nvPr userDrawn="1"/>
          </p:nvSpPr>
          <p:spPr>
            <a:xfrm>
              <a:off x="3999524" y="3964287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148AC3A-2FD3-8F66-A8BC-21F7B77BC376}"/>
                </a:ext>
              </a:extLst>
            </p:cNvPr>
            <p:cNvSpPr/>
            <p:nvPr userDrawn="1"/>
          </p:nvSpPr>
          <p:spPr>
            <a:xfrm>
              <a:off x="3999524" y="5339659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31CFF694-B048-4591-5C38-DC0ED9233132}"/>
              </a:ext>
            </a:extLst>
          </p:cNvPr>
          <p:cNvGrpSpPr/>
          <p:nvPr userDrawn="1"/>
        </p:nvGrpSpPr>
        <p:grpSpPr>
          <a:xfrm>
            <a:off x="5951474" y="1213541"/>
            <a:ext cx="1872000" cy="5458118"/>
            <a:chOff x="5926667" y="1213541"/>
            <a:chExt cx="1872000" cy="5458118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0BE1DE4-B3AA-BE5B-8680-0C6483DE8EC4}"/>
                </a:ext>
              </a:extLst>
            </p:cNvPr>
            <p:cNvSpPr/>
            <p:nvPr userDrawn="1"/>
          </p:nvSpPr>
          <p:spPr>
            <a:xfrm>
              <a:off x="5926667" y="1213541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40928E4-C214-7C5E-B131-98F85F2D8BB8}"/>
                </a:ext>
              </a:extLst>
            </p:cNvPr>
            <p:cNvSpPr/>
            <p:nvPr userDrawn="1"/>
          </p:nvSpPr>
          <p:spPr>
            <a:xfrm>
              <a:off x="5926667" y="2588914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5AB1CC2-54F9-49FC-2EAE-E27A2A0A3428}"/>
                </a:ext>
              </a:extLst>
            </p:cNvPr>
            <p:cNvSpPr/>
            <p:nvPr userDrawn="1"/>
          </p:nvSpPr>
          <p:spPr>
            <a:xfrm>
              <a:off x="5926667" y="3964287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440FE82-1A51-9606-3256-B54810C52CDA}"/>
                </a:ext>
              </a:extLst>
            </p:cNvPr>
            <p:cNvSpPr/>
            <p:nvPr userDrawn="1"/>
          </p:nvSpPr>
          <p:spPr>
            <a:xfrm>
              <a:off x="5926667" y="5339659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5A0B45F5-5EA0-2263-E148-E3B05BC6183B}"/>
              </a:ext>
            </a:extLst>
          </p:cNvPr>
          <p:cNvGrpSpPr/>
          <p:nvPr userDrawn="1"/>
        </p:nvGrpSpPr>
        <p:grpSpPr>
          <a:xfrm>
            <a:off x="7886887" y="1213541"/>
            <a:ext cx="1872000" cy="5458118"/>
            <a:chOff x="7833619" y="1213541"/>
            <a:chExt cx="1872000" cy="5458118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FD47C30-0D85-5BB9-73AE-66071DA8D0B7}"/>
                </a:ext>
              </a:extLst>
            </p:cNvPr>
            <p:cNvSpPr/>
            <p:nvPr userDrawn="1"/>
          </p:nvSpPr>
          <p:spPr>
            <a:xfrm>
              <a:off x="7833619" y="1213541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91B1EC6-DEE8-F392-311F-F08013742DD9}"/>
                </a:ext>
              </a:extLst>
            </p:cNvPr>
            <p:cNvSpPr/>
            <p:nvPr userDrawn="1"/>
          </p:nvSpPr>
          <p:spPr>
            <a:xfrm>
              <a:off x="7833619" y="2588914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4FCF248-209C-A80A-0289-AC335A71E3FC}"/>
                </a:ext>
              </a:extLst>
            </p:cNvPr>
            <p:cNvSpPr/>
            <p:nvPr userDrawn="1"/>
          </p:nvSpPr>
          <p:spPr>
            <a:xfrm>
              <a:off x="7833619" y="3964287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A1383E0-2E1A-FBB8-5AFE-24472D0DA298}"/>
                </a:ext>
              </a:extLst>
            </p:cNvPr>
            <p:cNvSpPr/>
            <p:nvPr userDrawn="1"/>
          </p:nvSpPr>
          <p:spPr>
            <a:xfrm>
              <a:off x="7833619" y="5339659"/>
              <a:ext cx="1872000" cy="13320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3922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079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1832598A-61AC-400E-8B54-2E2CB11542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96972" y="1735887"/>
            <a:ext cx="1811444" cy="4593145"/>
          </a:xfrm>
          <a:prstGeom prst="rect">
            <a:avLst/>
          </a:prstGeom>
          <a:solidFill>
            <a:schemeClr val="bg1"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2122125" y="1735887"/>
            <a:ext cx="1811444" cy="4593145"/>
          </a:xfrm>
          <a:prstGeom prst="rect">
            <a:avLst/>
          </a:prstGeom>
          <a:solidFill>
            <a:schemeClr val="bg1"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4047278" y="1735887"/>
            <a:ext cx="1811444" cy="4593144"/>
          </a:xfrm>
          <a:prstGeom prst="rect">
            <a:avLst/>
          </a:prstGeom>
          <a:solidFill>
            <a:schemeClr val="bg1"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5972431" y="1735887"/>
            <a:ext cx="1811444" cy="4593143"/>
          </a:xfrm>
          <a:prstGeom prst="rect">
            <a:avLst/>
          </a:prstGeom>
          <a:solidFill>
            <a:schemeClr val="bg1"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AC4F18-D6E7-4F18-A5A5-571069E92831}"/>
              </a:ext>
            </a:extLst>
          </p:cNvPr>
          <p:cNvSpPr/>
          <p:nvPr userDrawn="1"/>
        </p:nvSpPr>
        <p:spPr>
          <a:xfrm>
            <a:off x="7897584" y="1735887"/>
            <a:ext cx="1811444" cy="4593144"/>
          </a:xfrm>
          <a:prstGeom prst="rect">
            <a:avLst/>
          </a:prstGeom>
          <a:solidFill>
            <a:schemeClr val="bg1"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820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The Bold Font" pitchFamily="2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28B4C7D3-8AF7-419F-B3A3-942193DE4B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28153" y="1438984"/>
            <a:ext cx="1533873" cy="1596164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600254" y="1438984"/>
            <a:ext cx="1527666" cy="1595302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3781" y="1438984"/>
            <a:ext cx="1527667" cy="1595302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216726" y="1438984"/>
            <a:ext cx="1527669" cy="1596164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28153" y="3220945"/>
            <a:ext cx="1533873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600254" y="3220945"/>
            <a:ext cx="1527666" cy="1595303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3781" y="3220945"/>
            <a:ext cx="1527667" cy="1595303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50832" y="3220945"/>
            <a:ext cx="1527669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216726" y="3220945"/>
            <a:ext cx="1527669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67307" y="3220945"/>
            <a:ext cx="1527668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E99D755-2BBD-4162-834D-24ED5187CCC3}"/>
              </a:ext>
            </a:extLst>
          </p:cNvPr>
          <p:cNvSpPr/>
          <p:nvPr userDrawn="1"/>
        </p:nvSpPr>
        <p:spPr>
          <a:xfrm>
            <a:off x="128153" y="4992820"/>
            <a:ext cx="1533873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7A40E67-D0CA-434E-892C-5AD26E0B486E}"/>
              </a:ext>
            </a:extLst>
          </p:cNvPr>
          <p:cNvSpPr/>
          <p:nvPr userDrawn="1"/>
        </p:nvSpPr>
        <p:spPr>
          <a:xfrm>
            <a:off x="1750832" y="4992820"/>
            <a:ext cx="1527669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6F64CC-7C9B-4E8E-AE67-3143BBEF37AD}"/>
              </a:ext>
            </a:extLst>
          </p:cNvPr>
          <p:cNvSpPr/>
          <p:nvPr userDrawn="1"/>
        </p:nvSpPr>
        <p:spPr>
          <a:xfrm>
            <a:off x="8216726" y="4992820"/>
            <a:ext cx="1527669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C474AA1-D502-4D5D-A642-9817F4A3848C}"/>
              </a:ext>
            </a:extLst>
          </p:cNvPr>
          <p:cNvSpPr/>
          <p:nvPr userDrawn="1"/>
        </p:nvSpPr>
        <p:spPr>
          <a:xfrm>
            <a:off x="3367307" y="4992820"/>
            <a:ext cx="1527668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25A956E-D9E0-4BDE-BA30-EAEB95470424}"/>
              </a:ext>
            </a:extLst>
          </p:cNvPr>
          <p:cNvSpPr/>
          <p:nvPr userDrawn="1"/>
        </p:nvSpPr>
        <p:spPr>
          <a:xfrm>
            <a:off x="138631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99D2EE-495B-4AEE-BC1F-80654ECA6C68}"/>
              </a:ext>
            </a:extLst>
          </p:cNvPr>
          <p:cNvSpPr/>
          <p:nvPr userDrawn="1"/>
        </p:nvSpPr>
        <p:spPr>
          <a:xfrm>
            <a:off x="1755725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D75407-AB2C-42CD-8CF8-C1C478B41225}"/>
              </a:ext>
            </a:extLst>
          </p:cNvPr>
          <p:cNvSpPr/>
          <p:nvPr userDrawn="1"/>
        </p:nvSpPr>
        <p:spPr>
          <a:xfrm>
            <a:off x="3372819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FA6D18-FA53-42E4-B4C2-1F5E9B96FA11}"/>
              </a:ext>
            </a:extLst>
          </p:cNvPr>
          <p:cNvSpPr/>
          <p:nvPr userDrawn="1"/>
        </p:nvSpPr>
        <p:spPr>
          <a:xfrm>
            <a:off x="4989913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2A35129-2780-46A5-8498-106F21A329A3}"/>
              </a:ext>
            </a:extLst>
          </p:cNvPr>
          <p:cNvSpPr/>
          <p:nvPr userDrawn="1"/>
        </p:nvSpPr>
        <p:spPr>
          <a:xfrm>
            <a:off x="6607007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02C950C-70E1-4419-9BAB-755B2EF6E7C0}"/>
              </a:ext>
            </a:extLst>
          </p:cNvPr>
          <p:cNvSpPr/>
          <p:nvPr userDrawn="1"/>
        </p:nvSpPr>
        <p:spPr>
          <a:xfrm>
            <a:off x="8224102" y="1193440"/>
            <a:ext cx="1512916" cy="18466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4BF8931-4454-49FC-9E34-EAD97FCB5029}"/>
              </a:ext>
            </a:extLst>
          </p:cNvPr>
          <p:cNvSpPr/>
          <p:nvPr userDrawn="1"/>
        </p:nvSpPr>
        <p:spPr>
          <a:xfrm>
            <a:off x="6600254" y="4992820"/>
            <a:ext cx="1527666" cy="1595303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007F156-DAF2-4D5D-AB88-8150BA0B5A3C}"/>
              </a:ext>
            </a:extLst>
          </p:cNvPr>
          <p:cNvSpPr/>
          <p:nvPr userDrawn="1"/>
        </p:nvSpPr>
        <p:spPr>
          <a:xfrm>
            <a:off x="4983781" y="4992820"/>
            <a:ext cx="1527667" cy="1595303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1FB953C-4830-42F4-AE5D-2F62AD3F524C}"/>
              </a:ext>
            </a:extLst>
          </p:cNvPr>
          <p:cNvSpPr/>
          <p:nvPr userDrawn="1"/>
        </p:nvSpPr>
        <p:spPr>
          <a:xfrm>
            <a:off x="1750832" y="1438984"/>
            <a:ext cx="1527669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12881BB-13C7-48EE-BB98-6AE67009CF4E}"/>
              </a:ext>
            </a:extLst>
          </p:cNvPr>
          <p:cNvSpPr/>
          <p:nvPr userDrawn="1"/>
        </p:nvSpPr>
        <p:spPr>
          <a:xfrm>
            <a:off x="3367307" y="1438984"/>
            <a:ext cx="1527668" cy="1596165"/>
          </a:xfrm>
          <a:prstGeom prst="rect">
            <a:avLst/>
          </a:prstGeom>
          <a:solidFill>
            <a:srgbClr val="D0CAB3">
              <a:alpha val="2902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6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FDC617E6-5862-47C9-A4C0-8525F407C1C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42948"/>
            <a:ext cx="1872000" cy="5079600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017000" y="1242948"/>
            <a:ext cx="1872000" cy="5079600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034000" y="1242948"/>
            <a:ext cx="1872000" cy="5079600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025500" y="1242948"/>
            <a:ext cx="1872000" cy="5079600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008500" y="1242948"/>
            <a:ext cx="1872000" cy="5079600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86" r:id="rId2"/>
    <p:sldLayoutId id="214748367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5A2E5ABA-1B16-4349-8798-E432567CD99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6294"/>
            <a:ext cx="1533873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3056" y="1446294"/>
            <a:ext cx="1527668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79" y="1446294"/>
            <a:ext cx="1527666" cy="234998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668" y="1446294"/>
            <a:ext cx="1527667" cy="234998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4443" y="1446294"/>
            <a:ext cx="1527669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6294"/>
            <a:ext cx="1527669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79" y="4043905"/>
            <a:ext cx="1527666" cy="234998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668" y="4043905"/>
            <a:ext cx="1527667" cy="234998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4443" y="4043905"/>
            <a:ext cx="1527669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3056" y="4043905"/>
            <a:ext cx="1527668" cy="2351251"/>
          </a:xfrm>
          <a:prstGeom prst="rect">
            <a:avLst/>
          </a:prstGeom>
          <a:solidFill>
            <a:srgbClr val="FFFFFF">
              <a:alpha val="67843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 38">
            <a:extLst>
              <a:ext uri="{FF2B5EF4-FFF2-40B4-BE49-F238E27FC236}">
                <a16:creationId xmlns:a16="http://schemas.microsoft.com/office/drawing/2014/main" id="{7769C4F6-2B91-42C1-B4EA-786F48F2BE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13" name="Rectangle 112">
            <a:extLst>
              <a:ext uri="{FF2B5EF4-FFF2-40B4-BE49-F238E27FC236}">
                <a16:creationId xmlns:a16="http://schemas.microsoft.com/office/drawing/2014/main" id="{550F98BD-4057-4857-8A34-3F664489715B}"/>
              </a:ext>
            </a:extLst>
          </p:cNvPr>
          <p:cNvSpPr/>
          <p:nvPr userDrawn="1"/>
        </p:nvSpPr>
        <p:spPr>
          <a:xfrm>
            <a:off x="145745" y="121354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3A0F8DF3-F400-46F4-93A9-6EA229F0C39B}"/>
              </a:ext>
            </a:extLst>
          </p:cNvPr>
          <p:cNvSpPr/>
          <p:nvPr userDrawn="1"/>
        </p:nvSpPr>
        <p:spPr>
          <a:xfrm>
            <a:off x="2081499" y="121354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9C035EB9-8201-48AD-96F9-8305479382B3}"/>
              </a:ext>
            </a:extLst>
          </p:cNvPr>
          <p:cNvSpPr/>
          <p:nvPr userDrawn="1"/>
        </p:nvSpPr>
        <p:spPr>
          <a:xfrm>
            <a:off x="4017253" y="121354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4D8901A-AB04-446D-B933-440A98F91402}"/>
              </a:ext>
            </a:extLst>
          </p:cNvPr>
          <p:cNvSpPr/>
          <p:nvPr userDrawn="1"/>
        </p:nvSpPr>
        <p:spPr>
          <a:xfrm>
            <a:off x="5953007" y="121354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AF4C45D2-C2B9-4E02-9721-BA6286EC2EAA}"/>
              </a:ext>
            </a:extLst>
          </p:cNvPr>
          <p:cNvSpPr/>
          <p:nvPr userDrawn="1"/>
        </p:nvSpPr>
        <p:spPr>
          <a:xfrm>
            <a:off x="7888762" y="121354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9C77D90-879C-4692-8763-70A8E5CD772A}"/>
              </a:ext>
            </a:extLst>
          </p:cNvPr>
          <p:cNvSpPr/>
          <p:nvPr userDrawn="1"/>
        </p:nvSpPr>
        <p:spPr>
          <a:xfrm>
            <a:off x="145745" y="233563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A12EAF1-5C49-4463-995D-7744232542DC}"/>
              </a:ext>
            </a:extLst>
          </p:cNvPr>
          <p:cNvSpPr/>
          <p:nvPr userDrawn="1"/>
        </p:nvSpPr>
        <p:spPr>
          <a:xfrm>
            <a:off x="2081499" y="233563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E4F8D3D1-4316-4C5A-8BB8-FA03F925C057}"/>
              </a:ext>
            </a:extLst>
          </p:cNvPr>
          <p:cNvSpPr/>
          <p:nvPr userDrawn="1"/>
        </p:nvSpPr>
        <p:spPr>
          <a:xfrm>
            <a:off x="4017253" y="233563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69F8522-B5A3-4261-BB6C-0F5D79C154FF}"/>
              </a:ext>
            </a:extLst>
          </p:cNvPr>
          <p:cNvSpPr/>
          <p:nvPr userDrawn="1"/>
        </p:nvSpPr>
        <p:spPr>
          <a:xfrm>
            <a:off x="5953007" y="233563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70D9123-91B4-4FD4-A0EC-40A8D9ABA040}"/>
              </a:ext>
            </a:extLst>
          </p:cNvPr>
          <p:cNvSpPr/>
          <p:nvPr userDrawn="1"/>
        </p:nvSpPr>
        <p:spPr>
          <a:xfrm>
            <a:off x="7888762" y="233563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D51AD99-1D12-46DB-B8CB-D2FF0E154175}"/>
              </a:ext>
            </a:extLst>
          </p:cNvPr>
          <p:cNvSpPr/>
          <p:nvPr userDrawn="1"/>
        </p:nvSpPr>
        <p:spPr>
          <a:xfrm>
            <a:off x="145745" y="345772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2808C14-0D11-48D9-8A73-C5A1A3BBA30E}"/>
              </a:ext>
            </a:extLst>
          </p:cNvPr>
          <p:cNvSpPr/>
          <p:nvPr userDrawn="1"/>
        </p:nvSpPr>
        <p:spPr>
          <a:xfrm>
            <a:off x="2081499" y="345772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92925FF8-98DF-4712-B389-B91BB7E23113}"/>
              </a:ext>
            </a:extLst>
          </p:cNvPr>
          <p:cNvSpPr/>
          <p:nvPr userDrawn="1"/>
        </p:nvSpPr>
        <p:spPr>
          <a:xfrm>
            <a:off x="4017253" y="345772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8336E96-2223-4C13-9C05-2AEE30D2EFD0}"/>
              </a:ext>
            </a:extLst>
          </p:cNvPr>
          <p:cNvSpPr/>
          <p:nvPr userDrawn="1"/>
        </p:nvSpPr>
        <p:spPr>
          <a:xfrm>
            <a:off x="5953007" y="345772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08553F13-CAFF-4979-8DBC-42230C22087B}"/>
              </a:ext>
            </a:extLst>
          </p:cNvPr>
          <p:cNvSpPr/>
          <p:nvPr userDrawn="1"/>
        </p:nvSpPr>
        <p:spPr>
          <a:xfrm>
            <a:off x="7888762" y="345772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CF245C8-5CA8-45A1-843F-84AB621F130C}"/>
              </a:ext>
            </a:extLst>
          </p:cNvPr>
          <p:cNvSpPr/>
          <p:nvPr userDrawn="1"/>
        </p:nvSpPr>
        <p:spPr>
          <a:xfrm>
            <a:off x="145745" y="5701900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E6237E8-EC48-46C4-B8D5-22B716A9D3AB}"/>
              </a:ext>
            </a:extLst>
          </p:cNvPr>
          <p:cNvSpPr/>
          <p:nvPr userDrawn="1"/>
        </p:nvSpPr>
        <p:spPr>
          <a:xfrm>
            <a:off x="2081499" y="5701900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926FFD97-262D-41C8-828D-A8AB018957AF}"/>
              </a:ext>
            </a:extLst>
          </p:cNvPr>
          <p:cNvSpPr/>
          <p:nvPr userDrawn="1"/>
        </p:nvSpPr>
        <p:spPr>
          <a:xfrm>
            <a:off x="4017253" y="5701900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35AD2A1B-386F-4398-B8F2-6BEB8649CD7F}"/>
              </a:ext>
            </a:extLst>
          </p:cNvPr>
          <p:cNvSpPr/>
          <p:nvPr userDrawn="1"/>
        </p:nvSpPr>
        <p:spPr>
          <a:xfrm>
            <a:off x="5953007" y="5701900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5557DAAA-8519-4B84-AD90-AA5A83156053}"/>
              </a:ext>
            </a:extLst>
          </p:cNvPr>
          <p:cNvSpPr/>
          <p:nvPr userDrawn="1"/>
        </p:nvSpPr>
        <p:spPr>
          <a:xfrm>
            <a:off x="7888762" y="5701900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A1051DE7-63A4-432B-8ECE-A79A63D6F47E}"/>
              </a:ext>
            </a:extLst>
          </p:cNvPr>
          <p:cNvSpPr/>
          <p:nvPr userDrawn="1"/>
        </p:nvSpPr>
        <p:spPr>
          <a:xfrm>
            <a:off x="145745" y="457981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9EEFA3DB-8162-4D53-85AD-9817869796D1}"/>
              </a:ext>
            </a:extLst>
          </p:cNvPr>
          <p:cNvSpPr/>
          <p:nvPr userDrawn="1"/>
        </p:nvSpPr>
        <p:spPr>
          <a:xfrm>
            <a:off x="2081499" y="457981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076B119-24EF-4EDD-8C1F-1A11AA8C5026}"/>
              </a:ext>
            </a:extLst>
          </p:cNvPr>
          <p:cNvSpPr/>
          <p:nvPr userDrawn="1"/>
        </p:nvSpPr>
        <p:spPr>
          <a:xfrm>
            <a:off x="4017253" y="457981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18FEA437-DAF7-4273-B111-39F608ECE7AB}"/>
              </a:ext>
            </a:extLst>
          </p:cNvPr>
          <p:cNvSpPr/>
          <p:nvPr userDrawn="1"/>
        </p:nvSpPr>
        <p:spPr>
          <a:xfrm>
            <a:off x="5953007" y="457981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B32B6A24-4F2F-4110-95F6-E58EF9672A34}"/>
              </a:ext>
            </a:extLst>
          </p:cNvPr>
          <p:cNvSpPr/>
          <p:nvPr userDrawn="1"/>
        </p:nvSpPr>
        <p:spPr>
          <a:xfrm>
            <a:off x="7888762" y="4579811"/>
            <a:ext cx="1872000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 57">
            <a:extLst>
              <a:ext uri="{FF2B5EF4-FFF2-40B4-BE49-F238E27FC236}">
                <a16:creationId xmlns:a16="http://schemas.microsoft.com/office/drawing/2014/main" id="{F3148C6A-1845-41C6-AEE7-6553D1F609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5BE4420-134F-8522-0D5B-530141A40FD2}"/>
              </a:ext>
            </a:extLst>
          </p:cNvPr>
          <p:cNvSpPr/>
          <p:nvPr userDrawn="1"/>
        </p:nvSpPr>
        <p:spPr>
          <a:xfrm>
            <a:off x="136867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8102F9-2B55-B6AE-99A0-39C6219AE4E9}"/>
              </a:ext>
            </a:extLst>
          </p:cNvPr>
          <p:cNvSpPr/>
          <p:nvPr userDrawn="1"/>
        </p:nvSpPr>
        <p:spPr>
          <a:xfrm>
            <a:off x="136867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EF123A-98CF-FF41-3262-AF080EE85B4E}"/>
              </a:ext>
            </a:extLst>
          </p:cNvPr>
          <p:cNvSpPr/>
          <p:nvPr userDrawn="1"/>
        </p:nvSpPr>
        <p:spPr>
          <a:xfrm>
            <a:off x="136867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9F8041-3228-52ED-B876-421C6B9097A8}"/>
              </a:ext>
            </a:extLst>
          </p:cNvPr>
          <p:cNvSpPr/>
          <p:nvPr userDrawn="1"/>
        </p:nvSpPr>
        <p:spPr>
          <a:xfrm>
            <a:off x="136867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AA3D9B-CB45-A5A1-7A3E-834138991F8F}"/>
              </a:ext>
            </a:extLst>
          </p:cNvPr>
          <p:cNvSpPr/>
          <p:nvPr userDrawn="1"/>
        </p:nvSpPr>
        <p:spPr>
          <a:xfrm>
            <a:off x="136867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983F0C-921A-F84A-DA21-0DC9BA779AA3}"/>
              </a:ext>
            </a:extLst>
          </p:cNvPr>
          <p:cNvSpPr/>
          <p:nvPr userDrawn="1"/>
        </p:nvSpPr>
        <p:spPr>
          <a:xfrm>
            <a:off x="1754079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B42F4F-8619-150F-5C53-328E764D79CF}"/>
              </a:ext>
            </a:extLst>
          </p:cNvPr>
          <p:cNvSpPr/>
          <p:nvPr userDrawn="1"/>
        </p:nvSpPr>
        <p:spPr>
          <a:xfrm>
            <a:off x="1754079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942115-D8F4-0F50-C259-2E5EF1491E0C}"/>
              </a:ext>
            </a:extLst>
          </p:cNvPr>
          <p:cNvSpPr/>
          <p:nvPr userDrawn="1"/>
        </p:nvSpPr>
        <p:spPr>
          <a:xfrm>
            <a:off x="1754079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4603B4-AA81-80C9-097A-D3CAF7606DD6}"/>
              </a:ext>
            </a:extLst>
          </p:cNvPr>
          <p:cNvSpPr/>
          <p:nvPr userDrawn="1"/>
        </p:nvSpPr>
        <p:spPr>
          <a:xfrm>
            <a:off x="1754079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7D4FFC-97BE-8F4C-DAAB-6C105875972F}"/>
              </a:ext>
            </a:extLst>
          </p:cNvPr>
          <p:cNvSpPr/>
          <p:nvPr userDrawn="1"/>
        </p:nvSpPr>
        <p:spPr>
          <a:xfrm>
            <a:off x="1754079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8A6893-7BF5-6C0B-B107-EA65F87B30DE}"/>
              </a:ext>
            </a:extLst>
          </p:cNvPr>
          <p:cNvSpPr/>
          <p:nvPr userDrawn="1"/>
        </p:nvSpPr>
        <p:spPr>
          <a:xfrm>
            <a:off x="3371291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F8B37F-F32D-3003-F776-32CE1F9D3B0F}"/>
              </a:ext>
            </a:extLst>
          </p:cNvPr>
          <p:cNvSpPr/>
          <p:nvPr userDrawn="1"/>
        </p:nvSpPr>
        <p:spPr>
          <a:xfrm>
            <a:off x="3371291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0D2FC9-70B2-7A98-68D7-5EE48C1AB2FF}"/>
              </a:ext>
            </a:extLst>
          </p:cNvPr>
          <p:cNvSpPr/>
          <p:nvPr userDrawn="1"/>
        </p:nvSpPr>
        <p:spPr>
          <a:xfrm>
            <a:off x="3371291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E415A9-C72A-AAE6-2492-EFD88A8B5CDD}"/>
              </a:ext>
            </a:extLst>
          </p:cNvPr>
          <p:cNvSpPr/>
          <p:nvPr userDrawn="1"/>
        </p:nvSpPr>
        <p:spPr>
          <a:xfrm>
            <a:off x="3371291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B70FA8-A26C-9001-485F-180664B26C51}"/>
              </a:ext>
            </a:extLst>
          </p:cNvPr>
          <p:cNvSpPr/>
          <p:nvPr userDrawn="1"/>
        </p:nvSpPr>
        <p:spPr>
          <a:xfrm>
            <a:off x="3371291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D354D7-C1B3-274F-483C-AC52A0DBF71B}"/>
              </a:ext>
            </a:extLst>
          </p:cNvPr>
          <p:cNvSpPr/>
          <p:nvPr userDrawn="1"/>
        </p:nvSpPr>
        <p:spPr>
          <a:xfrm>
            <a:off x="4988503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CC2DEE-1017-C192-1F54-F61C96A853E9}"/>
              </a:ext>
            </a:extLst>
          </p:cNvPr>
          <p:cNvSpPr/>
          <p:nvPr userDrawn="1"/>
        </p:nvSpPr>
        <p:spPr>
          <a:xfrm>
            <a:off x="4988503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6BB3BB-3439-E3E4-7242-A93215E7C3C5}"/>
              </a:ext>
            </a:extLst>
          </p:cNvPr>
          <p:cNvSpPr/>
          <p:nvPr userDrawn="1"/>
        </p:nvSpPr>
        <p:spPr>
          <a:xfrm>
            <a:off x="4988503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41BB03-C9D9-6019-E7EF-8DE2F4020F4C}"/>
              </a:ext>
            </a:extLst>
          </p:cNvPr>
          <p:cNvSpPr/>
          <p:nvPr userDrawn="1"/>
        </p:nvSpPr>
        <p:spPr>
          <a:xfrm>
            <a:off x="4988503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6430146-CED8-7A9F-6B8B-89B8EBED39E8}"/>
              </a:ext>
            </a:extLst>
          </p:cNvPr>
          <p:cNvSpPr/>
          <p:nvPr userDrawn="1"/>
        </p:nvSpPr>
        <p:spPr>
          <a:xfrm>
            <a:off x="4988503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C9544E-CF61-E0D5-AFC5-F916DC95E50C}"/>
              </a:ext>
            </a:extLst>
          </p:cNvPr>
          <p:cNvSpPr/>
          <p:nvPr userDrawn="1"/>
        </p:nvSpPr>
        <p:spPr>
          <a:xfrm>
            <a:off x="6605715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E17185-547D-5363-616B-E259B493AEC5}"/>
              </a:ext>
            </a:extLst>
          </p:cNvPr>
          <p:cNvSpPr/>
          <p:nvPr userDrawn="1"/>
        </p:nvSpPr>
        <p:spPr>
          <a:xfrm>
            <a:off x="6605715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382F039-D258-6911-2AD3-8DE9CF037BCA}"/>
              </a:ext>
            </a:extLst>
          </p:cNvPr>
          <p:cNvSpPr/>
          <p:nvPr userDrawn="1"/>
        </p:nvSpPr>
        <p:spPr>
          <a:xfrm>
            <a:off x="6605715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923A548-4F07-7E51-D839-D53CBC9101E1}"/>
              </a:ext>
            </a:extLst>
          </p:cNvPr>
          <p:cNvSpPr/>
          <p:nvPr userDrawn="1"/>
        </p:nvSpPr>
        <p:spPr>
          <a:xfrm>
            <a:off x="6605715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93775A-2F0F-A923-B530-3B7E7926D54A}"/>
              </a:ext>
            </a:extLst>
          </p:cNvPr>
          <p:cNvSpPr/>
          <p:nvPr userDrawn="1"/>
        </p:nvSpPr>
        <p:spPr>
          <a:xfrm>
            <a:off x="6605715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917245-51B5-507D-E2FD-A59C8BB154EE}"/>
              </a:ext>
            </a:extLst>
          </p:cNvPr>
          <p:cNvSpPr/>
          <p:nvPr userDrawn="1"/>
        </p:nvSpPr>
        <p:spPr>
          <a:xfrm>
            <a:off x="8217022" y="121354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D1C012-6ECC-8318-1BE1-F0355CE728F0}"/>
              </a:ext>
            </a:extLst>
          </p:cNvPr>
          <p:cNvSpPr/>
          <p:nvPr userDrawn="1"/>
        </p:nvSpPr>
        <p:spPr>
          <a:xfrm>
            <a:off x="8217022" y="233563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07E948-B5BA-50BB-2E80-05B07A05D473}"/>
              </a:ext>
            </a:extLst>
          </p:cNvPr>
          <p:cNvSpPr/>
          <p:nvPr userDrawn="1"/>
        </p:nvSpPr>
        <p:spPr>
          <a:xfrm>
            <a:off x="8217022" y="345772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A54CFBF-74A8-3189-03CE-C29D0740B1EC}"/>
              </a:ext>
            </a:extLst>
          </p:cNvPr>
          <p:cNvSpPr/>
          <p:nvPr userDrawn="1"/>
        </p:nvSpPr>
        <p:spPr>
          <a:xfrm>
            <a:off x="8217022" y="5701900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815031-A7B0-B014-D164-4036043CE550}"/>
              </a:ext>
            </a:extLst>
          </p:cNvPr>
          <p:cNvSpPr/>
          <p:nvPr userDrawn="1"/>
        </p:nvSpPr>
        <p:spPr>
          <a:xfrm>
            <a:off x="8217022" y="4579811"/>
            <a:ext cx="1564686" cy="1079999"/>
          </a:xfrm>
          <a:prstGeom prst="rect">
            <a:avLst/>
          </a:prstGeom>
          <a:solidFill>
            <a:schemeClr val="tx2">
              <a:lumMod val="20000"/>
              <a:lumOff val="80000"/>
              <a:alpha val="43922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l"/>
            <a:endParaRPr lang="fr-FR" sz="935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algn="l"/>
            <a:endParaRPr lang="fr-FR" sz="701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7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1CD1F0A-42E8-4AFD-A1F5-A93073CCA7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A6E6BAF3-3FAC-4028-A231-FE6ADE2127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0228C46-C81A-4891-BCDA-A0A75B4D2A52}"/>
              </a:ext>
            </a:extLst>
          </p:cNvPr>
          <p:cNvSpPr/>
          <p:nvPr userDrawn="1"/>
        </p:nvSpPr>
        <p:spPr>
          <a:xfrm>
            <a:off x="329737" y="1594890"/>
            <a:ext cx="4453647" cy="2335887"/>
          </a:xfrm>
          <a:prstGeom prst="rect">
            <a:avLst/>
          </a:prstGeom>
          <a:solidFill>
            <a:srgbClr val="FFFFFF">
              <a:alpha val="50196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B9945A4-32E7-4808-A461-8C80988535C2}"/>
              </a:ext>
            </a:extLst>
          </p:cNvPr>
          <p:cNvSpPr/>
          <p:nvPr userDrawn="1"/>
        </p:nvSpPr>
        <p:spPr>
          <a:xfrm>
            <a:off x="5122618" y="1594890"/>
            <a:ext cx="4435352" cy="2335888"/>
          </a:xfrm>
          <a:prstGeom prst="rect">
            <a:avLst/>
          </a:prstGeom>
          <a:solidFill>
            <a:srgbClr val="FFFFFF">
              <a:alpha val="50196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12DABBF-1B37-4C80-8C39-CC2F74A724EA}"/>
              </a:ext>
            </a:extLst>
          </p:cNvPr>
          <p:cNvSpPr/>
          <p:nvPr userDrawn="1"/>
        </p:nvSpPr>
        <p:spPr>
          <a:xfrm>
            <a:off x="2726177" y="4050476"/>
            <a:ext cx="4453647" cy="2521707"/>
          </a:xfrm>
          <a:prstGeom prst="rect">
            <a:avLst/>
          </a:prstGeom>
          <a:solidFill>
            <a:srgbClr val="FFFFFF">
              <a:alpha val="50196"/>
            </a:srgbClr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718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64FBECF4-6C0C-4849-8E08-51792C5D41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D2AFD72-B83B-DD26-B05B-A52707E4A68F}"/>
              </a:ext>
            </a:extLst>
          </p:cNvPr>
          <p:cNvGrpSpPr/>
          <p:nvPr userDrawn="1"/>
        </p:nvGrpSpPr>
        <p:grpSpPr>
          <a:xfrm>
            <a:off x="726337" y="1735886"/>
            <a:ext cx="8453327" cy="4593145"/>
            <a:chOff x="717850" y="1735886"/>
            <a:chExt cx="8453327" cy="4593145"/>
          </a:xfrm>
        </p:grpSpPr>
        <p:sp>
          <p:nvSpPr>
            <p:cNvPr id="10" name="Rectangle 9"/>
            <p:cNvSpPr/>
            <p:nvPr userDrawn="1"/>
          </p:nvSpPr>
          <p:spPr>
            <a:xfrm>
              <a:off x="717850" y="1735886"/>
              <a:ext cx="2759775" cy="4593145"/>
            </a:xfrm>
            <a:prstGeom prst="rect">
              <a:avLst/>
            </a:prstGeom>
            <a:solidFill>
              <a:srgbClr val="FFFFFF">
                <a:alpha val="45098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608255" y="1735886"/>
              <a:ext cx="2672517" cy="4593145"/>
            </a:xfrm>
            <a:prstGeom prst="rect">
              <a:avLst/>
            </a:prstGeom>
            <a:solidFill>
              <a:srgbClr val="FFFFFF">
                <a:alpha val="45098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6411402" y="1735886"/>
              <a:ext cx="2759775" cy="4593144"/>
            </a:xfrm>
            <a:prstGeom prst="rect">
              <a:avLst/>
            </a:prstGeom>
            <a:solidFill>
              <a:srgbClr val="FFFFFF">
                <a:alpha val="45098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solidFill>
                    <a:srgbClr val="FFFFFE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616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The Bold Font" pitchFamily="2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BF1EBC0D-103F-47D8-8192-03175A921D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1600" y="1735885"/>
            <a:ext cx="2412000" cy="4593145"/>
          </a:xfrm>
          <a:prstGeom prst="rect">
            <a:avLst/>
          </a:prstGeom>
          <a:solidFill>
            <a:schemeClr val="bg1">
              <a:alpha val="47059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2515200" y="1735884"/>
            <a:ext cx="2412000" cy="4593145"/>
          </a:xfrm>
          <a:prstGeom prst="rect">
            <a:avLst/>
          </a:prstGeom>
          <a:solidFill>
            <a:schemeClr val="bg1">
              <a:alpha val="47059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4978800" y="1735885"/>
            <a:ext cx="2412000" cy="4593144"/>
          </a:xfrm>
          <a:prstGeom prst="rect">
            <a:avLst/>
          </a:prstGeom>
          <a:solidFill>
            <a:schemeClr val="bg1">
              <a:alpha val="47059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7442400" y="1735885"/>
            <a:ext cx="2412000" cy="4593143"/>
          </a:xfrm>
          <a:prstGeom prst="rect">
            <a:avLst/>
          </a:prstGeom>
          <a:solidFill>
            <a:schemeClr val="bg1">
              <a:alpha val="47059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0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The Bold Font" pitchFamily="2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33114-B35D-7609-6C90-6E1B9A9D9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JUILLET / CE2 au cm2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1A0004-3C07-B742-7DD8-5DC01DBD3A07}"/>
              </a:ext>
            </a:extLst>
          </p:cNvPr>
          <p:cNvSpPr>
            <a:spLocks noGrp="1"/>
          </p:cNvSpPr>
          <p:nvPr>
            <p:ph type="body" sz="quarter" idx="218"/>
          </p:nvPr>
        </p:nvSpPr>
        <p:spPr/>
        <p:txBody>
          <a:bodyPr/>
          <a:lstStyle/>
          <a:p>
            <a:r>
              <a:rPr lang="fr-FR" dirty="0"/>
              <a:t>10/07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200C50-344B-D4C2-89C5-0C223ABFC9D6}"/>
              </a:ext>
            </a:extLst>
          </p:cNvPr>
          <p:cNvSpPr>
            <a:spLocks noGrp="1"/>
          </p:cNvSpPr>
          <p:nvPr>
            <p:ph type="body" sz="quarter" idx="219"/>
          </p:nvPr>
        </p:nvSpPr>
        <p:spPr/>
        <p:txBody>
          <a:bodyPr/>
          <a:lstStyle/>
          <a:p>
            <a:r>
              <a:rPr lang="fr-FR" dirty="0"/>
              <a:t>09/07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C9B7896-EC40-5548-E1FA-688C6F4E1EA6}"/>
              </a:ext>
            </a:extLst>
          </p:cNvPr>
          <p:cNvSpPr>
            <a:spLocks noGrp="1"/>
          </p:cNvSpPr>
          <p:nvPr>
            <p:ph type="body" sz="quarter" idx="220"/>
          </p:nvPr>
        </p:nvSpPr>
        <p:spPr/>
        <p:txBody>
          <a:bodyPr/>
          <a:lstStyle/>
          <a:p>
            <a:r>
              <a:rPr lang="fr-FR" dirty="0"/>
              <a:t>08/07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33EC904-AD36-FEA5-01E3-093ACF619958}"/>
              </a:ext>
            </a:extLst>
          </p:cNvPr>
          <p:cNvSpPr>
            <a:spLocks noGrp="1"/>
          </p:cNvSpPr>
          <p:nvPr>
            <p:ph type="body" sz="quarter" idx="221"/>
          </p:nvPr>
        </p:nvSpPr>
        <p:spPr/>
        <p:txBody>
          <a:bodyPr/>
          <a:lstStyle/>
          <a:p>
            <a:r>
              <a:rPr lang="fr-FR" dirty="0"/>
              <a:t>07/07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1298858-FFAD-6C9D-9F00-16239EEE1E44}"/>
              </a:ext>
            </a:extLst>
          </p:cNvPr>
          <p:cNvSpPr>
            <a:spLocks noGrp="1"/>
          </p:cNvSpPr>
          <p:nvPr>
            <p:ph type="body" sz="quarter" idx="222"/>
          </p:nvPr>
        </p:nvSpPr>
        <p:spPr/>
        <p:txBody>
          <a:bodyPr/>
          <a:lstStyle/>
          <a:p>
            <a:r>
              <a:rPr lang="fr-FR" dirty="0"/>
              <a:t>06/07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FB3AFEA-05F0-E6E8-5560-B58033BFD430}"/>
              </a:ext>
            </a:extLst>
          </p:cNvPr>
          <p:cNvSpPr>
            <a:spLocks noGrp="1"/>
          </p:cNvSpPr>
          <p:nvPr>
            <p:ph type="body" sz="quarter" idx="223"/>
          </p:nvPr>
        </p:nvSpPr>
        <p:spPr/>
        <p:txBody>
          <a:bodyPr/>
          <a:lstStyle/>
          <a:p>
            <a:r>
              <a:rPr lang="fr-FR" dirty="0"/>
              <a:t>17/07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5ABE980-C952-8A71-167F-D94123EED978}"/>
              </a:ext>
            </a:extLst>
          </p:cNvPr>
          <p:cNvSpPr>
            <a:spLocks noGrp="1"/>
          </p:cNvSpPr>
          <p:nvPr>
            <p:ph type="body" sz="quarter" idx="224"/>
          </p:nvPr>
        </p:nvSpPr>
        <p:spPr/>
        <p:txBody>
          <a:bodyPr/>
          <a:lstStyle/>
          <a:p>
            <a:r>
              <a:rPr lang="fr-FR" dirty="0"/>
              <a:t>16/07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8122077-BB4C-546C-5ED5-4BC9F2421EDD}"/>
              </a:ext>
            </a:extLst>
          </p:cNvPr>
          <p:cNvSpPr>
            <a:spLocks noGrp="1"/>
          </p:cNvSpPr>
          <p:nvPr>
            <p:ph type="body" sz="quarter" idx="225"/>
          </p:nvPr>
        </p:nvSpPr>
        <p:spPr/>
        <p:txBody>
          <a:bodyPr/>
          <a:lstStyle/>
          <a:p>
            <a:r>
              <a:rPr lang="fr-FR" dirty="0"/>
              <a:t>15/07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5799007-8E25-07DE-F688-FBD6FB5D33AA}"/>
              </a:ext>
            </a:extLst>
          </p:cNvPr>
          <p:cNvSpPr>
            <a:spLocks noGrp="1"/>
          </p:cNvSpPr>
          <p:nvPr>
            <p:ph type="body" sz="quarter" idx="226"/>
          </p:nvPr>
        </p:nvSpPr>
        <p:spPr/>
        <p:txBody>
          <a:bodyPr/>
          <a:lstStyle/>
          <a:p>
            <a:r>
              <a:rPr lang="fr-FR" dirty="0"/>
              <a:t>14/07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8A828823-6986-0180-F768-A4416D9B17E0}"/>
              </a:ext>
            </a:extLst>
          </p:cNvPr>
          <p:cNvSpPr>
            <a:spLocks noGrp="1"/>
          </p:cNvSpPr>
          <p:nvPr>
            <p:ph type="body" sz="quarter" idx="227"/>
          </p:nvPr>
        </p:nvSpPr>
        <p:spPr/>
        <p:txBody>
          <a:bodyPr/>
          <a:lstStyle/>
          <a:p>
            <a:r>
              <a:rPr lang="fr-FR" dirty="0"/>
              <a:t>13/07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2D90E70-1CF1-3E3A-BF28-631B7666DC59}"/>
              </a:ext>
            </a:extLst>
          </p:cNvPr>
          <p:cNvSpPr>
            <a:spLocks noGrp="1"/>
          </p:cNvSpPr>
          <p:nvPr>
            <p:ph type="body" sz="quarter" idx="228"/>
          </p:nvPr>
        </p:nvSpPr>
        <p:spPr/>
        <p:txBody>
          <a:bodyPr/>
          <a:lstStyle/>
          <a:p>
            <a:r>
              <a:rPr lang="fr-FR" dirty="0"/>
              <a:t>24/07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A94B00AE-1FA7-515E-D65B-5B2325982FBA}"/>
              </a:ext>
            </a:extLst>
          </p:cNvPr>
          <p:cNvSpPr>
            <a:spLocks noGrp="1"/>
          </p:cNvSpPr>
          <p:nvPr>
            <p:ph type="body" sz="quarter" idx="229"/>
          </p:nvPr>
        </p:nvSpPr>
        <p:spPr/>
        <p:txBody>
          <a:bodyPr/>
          <a:lstStyle/>
          <a:p>
            <a:r>
              <a:rPr lang="fr-FR" dirty="0"/>
              <a:t>23/07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5913B06-731B-2AA2-2B24-B7E1FAF7B8B1}"/>
              </a:ext>
            </a:extLst>
          </p:cNvPr>
          <p:cNvSpPr>
            <a:spLocks noGrp="1"/>
          </p:cNvSpPr>
          <p:nvPr>
            <p:ph type="body" sz="quarter" idx="230"/>
          </p:nvPr>
        </p:nvSpPr>
        <p:spPr/>
        <p:txBody>
          <a:bodyPr/>
          <a:lstStyle/>
          <a:p>
            <a:r>
              <a:rPr lang="fr-FR" dirty="0"/>
              <a:t>22/07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5D9B1AFB-4F7C-9B1D-9228-D64F197189EB}"/>
              </a:ext>
            </a:extLst>
          </p:cNvPr>
          <p:cNvSpPr>
            <a:spLocks noGrp="1"/>
          </p:cNvSpPr>
          <p:nvPr>
            <p:ph type="body" sz="quarter" idx="231"/>
          </p:nvPr>
        </p:nvSpPr>
        <p:spPr/>
        <p:txBody>
          <a:bodyPr/>
          <a:lstStyle/>
          <a:p>
            <a:r>
              <a:rPr lang="fr-FR" dirty="0"/>
              <a:t>21/07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66CF391-8B32-A03F-548C-E5573B300A80}"/>
              </a:ext>
            </a:extLst>
          </p:cNvPr>
          <p:cNvSpPr>
            <a:spLocks noGrp="1"/>
          </p:cNvSpPr>
          <p:nvPr>
            <p:ph type="body" sz="quarter" idx="232"/>
          </p:nvPr>
        </p:nvSpPr>
        <p:spPr/>
        <p:txBody>
          <a:bodyPr/>
          <a:lstStyle/>
          <a:p>
            <a:r>
              <a:rPr lang="fr-FR" dirty="0"/>
              <a:t>20/07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F8E95BBC-2E7D-92E5-C6B5-F1D273837BFA}"/>
              </a:ext>
            </a:extLst>
          </p:cNvPr>
          <p:cNvSpPr>
            <a:spLocks noGrp="1"/>
          </p:cNvSpPr>
          <p:nvPr>
            <p:ph type="body" sz="quarter" idx="233"/>
          </p:nvPr>
        </p:nvSpPr>
        <p:spPr/>
        <p:txBody>
          <a:bodyPr/>
          <a:lstStyle/>
          <a:p>
            <a:r>
              <a:rPr lang="fr-FR" dirty="0"/>
              <a:t>31/07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F9ADF194-BBD9-D70B-0087-A0A49E84252E}"/>
              </a:ext>
            </a:extLst>
          </p:cNvPr>
          <p:cNvSpPr>
            <a:spLocks noGrp="1"/>
          </p:cNvSpPr>
          <p:nvPr>
            <p:ph type="body" sz="quarter" idx="234"/>
          </p:nvPr>
        </p:nvSpPr>
        <p:spPr/>
        <p:txBody>
          <a:bodyPr/>
          <a:lstStyle/>
          <a:p>
            <a:r>
              <a:rPr lang="fr-FR" dirty="0"/>
              <a:t>30/07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4AA5EC1B-2379-2772-CD0A-EF71685831C5}"/>
              </a:ext>
            </a:extLst>
          </p:cNvPr>
          <p:cNvSpPr>
            <a:spLocks noGrp="1"/>
          </p:cNvSpPr>
          <p:nvPr>
            <p:ph type="body" sz="quarter" idx="235"/>
          </p:nvPr>
        </p:nvSpPr>
        <p:spPr/>
        <p:txBody>
          <a:bodyPr/>
          <a:lstStyle/>
          <a:p>
            <a:r>
              <a:rPr lang="fr-FR" dirty="0"/>
              <a:t>29/07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CE31CEC5-5947-143D-F090-702EEC5CE869}"/>
              </a:ext>
            </a:extLst>
          </p:cNvPr>
          <p:cNvSpPr>
            <a:spLocks noGrp="1"/>
          </p:cNvSpPr>
          <p:nvPr>
            <p:ph type="body" sz="quarter" idx="236"/>
          </p:nvPr>
        </p:nvSpPr>
        <p:spPr/>
        <p:txBody>
          <a:bodyPr/>
          <a:lstStyle/>
          <a:p>
            <a:r>
              <a:rPr lang="fr-FR" dirty="0"/>
              <a:t>28/07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B960DDF-0AC8-4E44-9C92-B966C8EB8025}"/>
              </a:ext>
            </a:extLst>
          </p:cNvPr>
          <p:cNvSpPr>
            <a:spLocks noGrp="1"/>
          </p:cNvSpPr>
          <p:nvPr>
            <p:ph type="body" sz="quarter" idx="237"/>
          </p:nvPr>
        </p:nvSpPr>
        <p:spPr/>
        <p:txBody>
          <a:bodyPr/>
          <a:lstStyle/>
          <a:p>
            <a:r>
              <a:rPr lang="fr-FR" dirty="0"/>
              <a:t>27/07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AA080750-A804-2E62-B2DC-9EF98106793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Ma maison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Jeu de la Taupe et de la sauterelle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7D3F254A-7F27-7BFA-509D-20DD930B77BC}"/>
              </a:ext>
            </a:extLst>
          </p:cNvPr>
          <p:cNvSpPr>
            <a:spLocks noGrp="1"/>
          </p:cNvSpPr>
          <p:nvPr>
            <p:ph type="body" sz="quarter" idx="238"/>
          </p:nvPr>
        </p:nvSpPr>
        <p:spPr/>
        <p:txBody>
          <a:bodyPr/>
          <a:lstStyle/>
          <a:p>
            <a:r>
              <a:rPr lang="fr-FR" dirty="0"/>
              <a:t>Le monde des papillons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La fourmilière (jeu)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107DD02F-0914-8EA8-FFCC-1294F73673F4}"/>
              </a:ext>
            </a:extLst>
          </p:cNvPr>
          <p:cNvSpPr>
            <a:spLocks noGrp="1"/>
          </p:cNvSpPr>
          <p:nvPr>
            <p:ph type="body" sz="quarter" idx="239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200" dirty="0">
                <a:solidFill>
                  <a:srgbClr val="FFFF00"/>
                </a:solidFill>
              </a:rPr>
              <a:t>Sortie à la journée</a:t>
            </a:r>
          </a:p>
          <a:p>
            <a:endParaRPr lang="fr-FR" sz="1200" dirty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</a:rPr>
              <a:t>Parc de LUDOGAÎA</a:t>
            </a:r>
          </a:p>
          <a:p>
            <a:endParaRPr lang="fr-FR" dirty="0">
              <a:solidFill>
                <a:srgbClr val="FFFF00"/>
              </a:solidFill>
            </a:endParaRPr>
          </a:p>
          <a:p>
            <a:r>
              <a:rPr lang="fr-FR" sz="1300" dirty="0">
                <a:solidFill>
                  <a:srgbClr val="FFFF00"/>
                </a:solidFill>
              </a:rPr>
              <a:t>(départ 9h-retour 17h)</a:t>
            </a:r>
          </a:p>
          <a:p>
            <a:r>
              <a:rPr lang="fr-FR" dirty="0">
                <a:solidFill>
                  <a:srgbClr val="FFFF00"/>
                </a:solidFill>
              </a:rPr>
              <a:t> participation 2€</a:t>
            </a:r>
          </a:p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F8CEF44E-095C-AB4E-472B-50D477DE801A}"/>
              </a:ext>
            </a:extLst>
          </p:cNvPr>
          <p:cNvSpPr>
            <a:spLocks noGrp="1"/>
          </p:cNvSpPr>
          <p:nvPr>
            <p:ph type="body" sz="quarter" idx="240"/>
          </p:nvPr>
        </p:nvSpPr>
        <p:spPr/>
        <p:txBody>
          <a:bodyPr/>
          <a:lstStyle/>
          <a:p>
            <a:r>
              <a:rPr lang="fr-FR" dirty="0"/>
              <a:t>Ma maison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Relai des insectes (jeu)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9395658-7A3C-62AD-02DE-886E469D39E0}"/>
              </a:ext>
            </a:extLst>
          </p:cNvPr>
          <p:cNvSpPr>
            <a:spLocks noGrp="1"/>
          </p:cNvSpPr>
          <p:nvPr>
            <p:ph type="body" sz="quarter" idx="24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Ma maison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Le cœur moelleux du sous-sous-monde</a:t>
            </a:r>
          </a:p>
          <a:p>
            <a:r>
              <a:rPr lang="fr-FR" dirty="0"/>
              <a:t>(cuisine)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987944F0-D926-F6D9-8376-BC5104204ABA}"/>
              </a:ext>
            </a:extLst>
          </p:cNvPr>
          <p:cNvSpPr>
            <a:spLocks noGrp="1"/>
          </p:cNvSpPr>
          <p:nvPr>
            <p:ph type="body" sz="quarter" idx="24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STRUCTURE </a:t>
            </a:r>
          </a:p>
          <a:p>
            <a:r>
              <a:rPr lang="fr-FR" dirty="0"/>
              <a:t>FERMEE</a:t>
            </a:r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68B620A-BCED-6C88-3866-91F746AFBF9E}"/>
              </a:ext>
            </a:extLst>
          </p:cNvPr>
          <p:cNvSpPr>
            <a:spLocks noGrp="1"/>
          </p:cNvSpPr>
          <p:nvPr>
            <p:ph type="body" sz="quarter" idx="243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JOUR </a:t>
            </a:r>
          </a:p>
          <a:p>
            <a:r>
              <a:rPr lang="fr-FR" dirty="0"/>
              <a:t>FERIE</a:t>
            </a:r>
          </a:p>
          <a:p>
            <a:endParaRPr lang="fr-FR" dirty="0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13FEA36B-2438-CD88-FAEA-88A3C78C29F2}"/>
              </a:ext>
            </a:extLst>
          </p:cNvPr>
          <p:cNvSpPr>
            <a:spLocks noGrp="1"/>
          </p:cNvSpPr>
          <p:nvPr>
            <p:ph type="body" sz="quarter" idx="24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Ma cabane dans la forêt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Les carottes du jardin (jeu)</a:t>
            </a:r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6E574DDA-D7CE-8BE9-3A80-469C7FB99992}"/>
              </a:ext>
            </a:extLst>
          </p:cNvPr>
          <p:cNvSpPr>
            <a:spLocks noGrp="1"/>
          </p:cNvSpPr>
          <p:nvPr>
            <p:ph type="body" sz="quarter" idx="24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Albertine VS Serena (jeu)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Arbre de la confiance géant (AM)</a:t>
            </a:r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6F9C46C4-8997-8543-0163-E8896DBBFE3A}"/>
              </a:ext>
            </a:extLst>
          </p:cNvPr>
          <p:cNvSpPr>
            <a:spLocks noGrp="1"/>
          </p:cNvSpPr>
          <p:nvPr>
            <p:ph type="body" sz="quarter" idx="246"/>
          </p:nvPr>
        </p:nvSpPr>
        <p:spPr/>
        <p:txBody>
          <a:bodyPr/>
          <a:lstStyle/>
          <a:p>
            <a:endParaRPr lang="fr-FR" sz="800" dirty="0">
              <a:solidFill>
                <a:srgbClr val="DADA26"/>
              </a:solidFill>
            </a:endParaRPr>
          </a:p>
          <a:p>
            <a:r>
              <a:rPr lang="fr-FR" dirty="0">
                <a:solidFill>
                  <a:schemeClr val="tx1"/>
                </a:solidFill>
                <a:highlight>
                  <a:srgbClr val="FFFF00"/>
                </a:highlight>
              </a:rPr>
              <a:t>Sortie à la journée visite du sous-terrain de Lyon</a:t>
            </a:r>
          </a:p>
          <a:p>
            <a:endParaRPr lang="fr-FR" dirty="0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3EF90A1A-DD77-22FA-1E33-ADD9BCA628BD}"/>
              </a:ext>
            </a:extLst>
          </p:cNvPr>
          <p:cNvSpPr>
            <a:spLocks noGrp="1"/>
          </p:cNvSpPr>
          <p:nvPr>
            <p:ph type="body" sz="quarter" idx="247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CAMP au lac de Montrevel (départ 9h)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installation + baignage lac</a:t>
            </a:r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B766D76-0151-F4A6-094D-8CFC7388C887}"/>
              </a:ext>
            </a:extLst>
          </p:cNvPr>
          <p:cNvSpPr>
            <a:spLocks noGrp="1"/>
          </p:cNvSpPr>
          <p:nvPr>
            <p:ph type="body" sz="quarter" idx="24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CAMP au lac de Montrevel </a:t>
            </a:r>
          </a:p>
          <a:p>
            <a:endParaRPr lang="fr-FR" dirty="0"/>
          </a:p>
          <a:p>
            <a:r>
              <a:rPr lang="fr-FR" dirty="0"/>
              <a:t>Troc patate + jeux gonflables</a:t>
            </a:r>
          </a:p>
          <a:p>
            <a:endParaRPr lang="fr-FR" dirty="0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E93BD3B7-4851-5BA3-3FE6-4FE28063E67D}"/>
              </a:ext>
            </a:extLst>
          </p:cNvPr>
          <p:cNvSpPr>
            <a:spLocks noGrp="1"/>
          </p:cNvSpPr>
          <p:nvPr>
            <p:ph type="body" sz="quarter" idx="249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CAMP au lac de Montrevel </a:t>
            </a:r>
          </a:p>
          <a:p>
            <a:endParaRPr lang="fr-FR" dirty="0"/>
          </a:p>
          <a:p>
            <a:r>
              <a:rPr lang="fr-FR" dirty="0"/>
              <a:t>Volley </a:t>
            </a:r>
            <a:r>
              <a:rPr lang="fr-FR" dirty="0" err="1"/>
              <a:t>ball</a:t>
            </a:r>
            <a:r>
              <a:rPr lang="fr-FR" dirty="0"/>
              <a:t> + piscine</a:t>
            </a:r>
          </a:p>
          <a:p>
            <a:endParaRPr lang="fr-FR" dirty="0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9950F0AA-6A36-5BDB-92F4-583D59D0A296}"/>
              </a:ext>
            </a:extLst>
          </p:cNvPr>
          <p:cNvSpPr>
            <a:spLocks noGrp="1"/>
          </p:cNvSpPr>
          <p:nvPr>
            <p:ph type="body" sz="quarter" idx="25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CAMP au lac de Montrevel </a:t>
            </a:r>
          </a:p>
          <a:p>
            <a:endParaRPr lang="fr-FR" dirty="0"/>
          </a:p>
          <a:p>
            <a:r>
              <a:rPr lang="fr-FR" dirty="0"/>
              <a:t>Course orientation + bouées tractées</a:t>
            </a:r>
          </a:p>
          <a:p>
            <a:endParaRPr lang="fr-FR" dirty="0"/>
          </a:p>
        </p:txBody>
      </p:sp>
      <p:sp>
        <p:nvSpPr>
          <p:cNvPr id="37" name="Espace réservé du texte 36">
            <a:extLst>
              <a:ext uri="{FF2B5EF4-FFF2-40B4-BE49-F238E27FC236}">
                <a16:creationId xmlns:a16="http://schemas.microsoft.com/office/drawing/2014/main" id="{7C351977-F62F-08F7-5D4D-04878C7D8E15}"/>
              </a:ext>
            </a:extLst>
          </p:cNvPr>
          <p:cNvSpPr>
            <a:spLocks noGrp="1"/>
          </p:cNvSpPr>
          <p:nvPr>
            <p:ph type="body" sz="quarter" idx="25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CAMP au lac de Montrevel (retour 18h)</a:t>
            </a:r>
          </a:p>
          <a:p>
            <a:r>
              <a:rPr lang="fr-FR" dirty="0"/>
              <a:t>Rangement +</a:t>
            </a:r>
          </a:p>
          <a:p>
            <a:r>
              <a:rPr lang="fr-FR" dirty="0"/>
              <a:t>Baignade lac</a:t>
            </a:r>
          </a:p>
          <a:p>
            <a:endParaRPr lang="fr-FR" dirty="0"/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99BCFA8B-913C-8ACB-45C3-8194197124F8}"/>
              </a:ext>
            </a:extLst>
          </p:cNvPr>
          <p:cNvSpPr>
            <a:spLocks noGrp="1"/>
          </p:cNvSpPr>
          <p:nvPr>
            <p:ph type="body" sz="quarter" idx="25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Fabrication du jeu insectes des forêts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L’eau passe t’elle du sous monde à notre terre ? </a:t>
            </a:r>
            <a:r>
              <a:rPr lang="fr-FR"/>
              <a:t>(jeu relai)</a:t>
            </a:r>
            <a:endParaRPr lang="fr-FR" dirty="0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4E9F61C8-4F94-CBFD-6CEA-FDF2EB11EE78}"/>
              </a:ext>
            </a:extLst>
          </p:cNvPr>
          <p:cNvSpPr>
            <a:spLocks noGrp="1"/>
          </p:cNvSpPr>
          <p:nvPr>
            <p:ph type="body" sz="quarter" idx="25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600" dirty="0"/>
              <a:t>Gardien de la maison (jeu)</a:t>
            </a:r>
          </a:p>
          <a:p>
            <a:r>
              <a:rPr lang="fr-FR" sz="1600" dirty="0"/>
              <a:t>----</a:t>
            </a:r>
          </a:p>
          <a:p>
            <a:r>
              <a:rPr lang="fr-FR" sz="1600" dirty="0"/>
              <a:t>Arroses tes Fourmis !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C600C038-6BCF-B64A-FA1E-933EEBFB11C7}"/>
              </a:ext>
            </a:extLst>
          </p:cNvPr>
          <p:cNvSpPr>
            <a:spLocks noGrp="1"/>
          </p:cNvSpPr>
          <p:nvPr>
            <p:ph type="body" sz="quarter" idx="254"/>
          </p:nvPr>
        </p:nvSpPr>
        <p:spPr/>
        <p:txBody>
          <a:bodyPr/>
          <a:lstStyle/>
          <a:p>
            <a:endParaRPr lang="fr-FR" sz="900" dirty="0"/>
          </a:p>
          <a:p>
            <a:r>
              <a:rPr lang="fr-FR" sz="1600" dirty="0"/>
              <a:t>Création du monde d’Albertine</a:t>
            </a:r>
          </a:p>
          <a:p>
            <a:endParaRPr lang="fr-FR" dirty="0"/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DFE83A5D-9A23-E9A8-158A-10940BEF626D}"/>
              </a:ext>
            </a:extLst>
          </p:cNvPr>
          <p:cNvSpPr>
            <a:spLocks noGrp="1"/>
          </p:cNvSpPr>
          <p:nvPr>
            <p:ph type="body" sz="quarter" idx="255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1600" dirty="0"/>
              <a:t> </a:t>
            </a:r>
            <a:r>
              <a:rPr lang="fr-FR" sz="1600" dirty="0">
                <a:solidFill>
                  <a:srgbClr val="FFFF00"/>
                </a:solidFill>
              </a:rPr>
              <a:t>Sortie à la journée</a:t>
            </a:r>
          </a:p>
          <a:p>
            <a:endParaRPr lang="fr-FR" sz="1800" dirty="0">
              <a:solidFill>
                <a:srgbClr val="FFFF00"/>
              </a:solidFill>
            </a:endParaRPr>
          </a:p>
          <a:p>
            <a:r>
              <a:rPr lang="fr-FR" sz="1800" dirty="0">
                <a:solidFill>
                  <a:srgbClr val="FFFF00"/>
                </a:solidFill>
              </a:rPr>
              <a:t> baignade au lac de </a:t>
            </a:r>
            <a:r>
              <a:rPr lang="fr-FR" sz="1800" dirty="0" err="1">
                <a:solidFill>
                  <a:srgbClr val="FFFF00"/>
                </a:solidFill>
              </a:rPr>
              <a:t>Cormoranche</a:t>
            </a:r>
            <a:endParaRPr lang="fr-FR" sz="1800" dirty="0">
              <a:solidFill>
                <a:srgbClr val="FFFF00"/>
              </a:solidFill>
            </a:endParaRPr>
          </a:p>
          <a:p>
            <a:endParaRPr lang="fr-FR" sz="1600" dirty="0">
              <a:solidFill>
                <a:srgbClr val="FFFF00"/>
              </a:solidFill>
            </a:endParaRPr>
          </a:p>
          <a:p>
            <a:r>
              <a:rPr lang="fr-FR" sz="1600" dirty="0">
                <a:solidFill>
                  <a:srgbClr val="FFFF00"/>
                </a:solidFill>
              </a:rPr>
              <a:t>(départ 9h-retour 18h)</a:t>
            </a:r>
            <a:endParaRPr lang="fr-FR" dirty="0"/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0FCAFC37-EE60-E674-879E-EE8A8EE8C367}"/>
              </a:ext>
            </a:extLst>
          </p:cNvPr>
          <p:cNvSpPr>
            <a:spLocks noGrp="1"/>
          </p:cNvSpPr>
          <p:nvPr>
            <p:ph type="body" sz="quarter" idx="256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sz="1600" dirty="0"/>
              <a:t>Les animaux du sous-monde (AM)</a:t>
            </a:r>
          </a:p>
          <a:p>
            <a:r>
              <a:rPr lang="fr-FR" sz="1600" dirty="0"/>
              <a:t>----</a:t>
            </a:r>
          </a:p>
          <a:p>
            <a:r>
              <a:rPr lang="fr-FR" sz="1600" dirty="0"/>
              <a:t>Les délices du sous-</a:t>
            </a:r>
            <a:r>
              <a:rPr lang="fr-FR" sz="1600" dirty="0" err="1"/>
              <a:t>momde</a:t>
            </a:r>
            <a:r>
              <a:rPr lang="fr-FR" sz="1600" dirty="0"/>
              <a:t> (cuisine)</a:t>
            </a:r>
          </a:p>
          <a:p>
            <a:r>
              <a:rPr lang="fr-FR" sz="1600" dirty="0"/>
              <a:t>----</a:t>
            </a:r>
          </a:p>
          <a:p>
            <a:r>
              <a:rPr lang="fr-FR" sz="2000" dirty="0"/>
              <a:t>La boom d’Albertine 18h30-20h</a:t>
            </a:r>
          </a:p>
        </p:txBody>
      </p:sp>
    </p:spTree>
    <p:extLst>
      <p:ext uri="{BB962C8B-B14F-4D97-AF65-F5344CB8AC3E}">
        <p14:creationId xmlns:p14="http://schemas.microsoft.com/office/powerpoint/2010/main" val="413289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34BEF-9BCD-30B8-E9AA-2E740CD7D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AOÛT / CE2 au cm2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C492E8-C89C-CDD8-A8C2-F996D1396D9A}"/>
              </a:ext>
            </a:extLst>
          </p:cNvPr>
          <p:cNvSpPr>
            <a:spLocks noGrp="1"/>
          </p:cNvSpPr>
          <p:nvPr>
            <p:ph type="body" sz="quarter" idx="218"/>
          </p:nvPr>
        </p:nvSpPr>
        <p:spPr/>
        <p:txBody>
          <a:bodyPr/>
          <a:lstStyle/>
          <a:p>
            <a:r>
              <a:rPr lang="fr-FR" dirty="0"/>
              <a:t>07/08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AF8A2A-11A4-178E-CE75-D10A3C717255}"/>
              </a:ext>
            </a:extLst>
          </p:cNvPr>
          <p:cNvSpPr>
            <a:spLocks noGrp="1"/>
          </p:cNvSpPr>
          <p:nvPr>
            <p:ph type="body" sz="quarter" idx="219"/>
          </p:nvPr>
        </p:nvSpPr>
        <p:spPr/>
        <p:txBody>
          <a:bodyPr/>
          <a:lstStyle/>
          <a:p>
            <a:r>
              <a:rPr lang="fr-FR" dirty="0"/>
              <a:t>06/08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5B4B0B-D4CF-F9CE-2A6F-9F83A3557A51}"/>
              </a:ext>
            </a:extLst>
          </p:cNvPr>
          <p:cNvSpPr>
            <a:spLocks noGrp="1"/>
          </p:cNvSpPr>
          <p:nvPr>
            <p:ph type="body" sz="quarter" idx="220"/>
          </p:nvPr>
        </p:nvSpPr>
        <p:spPr/>
        <p:txBody>
          <a:bodyPr/>
          <a:lstStyle/>
          <a:p>
            <a:r>
              <a:rPr lang="fr-FR" dirty="0"/>
              <a:t>05/08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7D8DCE4-1C53-0E8F-1B82-AC8B02EFD2FD}"/>
              </a:ext>
            </a:extLst>
          </p:cNvPr>
          <p:cNvSpPr>
            <a:spLocks noGrp="1"/>
          </p:cNvSpPr>
          <p:nvPr>
            <p:ph type="body" sz="quarter" idx="221"/>
          </p:nvPr>
        </p:nvSpPr>
        <p:spPr/>
        <p:txBody>
          <a:bodyPr/>
          <a:lstStyle/>
          <a:p>
            <a:r>
              <a:rPr lang="fr-FR" dirty="0"/>
              <a:t>04/08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53410B5-4DDC-9679-F988-5283208DDBF3}"/>
              </a:ext>
            </a:extLst>
          </p:cNvPr>
          <p:cNvSpPr>
            <a:spLocks noGrp="1"/>
          </p:cNvSpPr>
          <p:nvPr>
            <p:ph type="body" sz="quarter" idx="222"/>
          </p:nvPr>
        </p:nvSpPr>
        <p:spPr/>
        <p:txBody>
          <a:bodyPr/>
          <a:lstStyle/>
          <a:p>
            <a:r>
              <a:rPr lang="fr-FR" dirty="0"/>
              <a:t>03/08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711FE16-1C2F-7FA1-6833-7D9336E995A4}"/>
              </a:ext>
            </a:extLst>
          </p:cNvPr>
          <p:cNvSpPr>
            <a:spLocks noGrp="1"/>
          </p:cNvSpPr>
          <p:nvPr>
            <p:ph type="body" sz="quarter" idx="223"/>
          </p:nvPr>
        </p:nvSpPr>
        <p:spPr/>
        <p:txBody>
          <a:bodyPr/>
          <a:lstStyle/>
          <a:p>
            <a:r>
              <a:rPr lang="fr-FR" dirty="0"/>
              <a:t>14/08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EEFA326-DCBC-0A78-5B4B-868747984B4B}"/>
              </a:ext>
            </a:extLst>
          </p:cNvPr>
          <p:cNvSpPr>
            <a:spLocks noGrp="1"/>
          </p:cNvSpPr>
          <p:nvPr>
            <p:ph type="body" sz="quarter" idx="224"/>
          </p:nvPr>
        </p:nvSpPr>
        <p:spPr/>
        <p:txBody>
          <a:bodyPr/>
          <a:lstStyle/>
          <a:p>
            <a:r>
              <a:rPr lang="fr-FR" dirty="0"/>
              <a:t>13/08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938BABA-47E2-984C-C81E-BF4CF9488EA8}"/>
              </a:ext>
            </a:extLst>
          </p:cNvPr>
          <p:cNvSpPr>
            <a:spLocks noGrp="1"/>
          </p:cNvSpPr>
          <p:nvPr>
            <p:ph type="body" sz="quarter" idx="225"/>
          </p:nvPr>
        </p:nvSpPr>
        <p:spPr/>
        <p:txBody>
          <a:bodyPr/>
          <a:lstStyle/>
          <a:p>
            <a:r>
              <a:rPr lang="fr-FR" dirty="0"/>
              <a:t>12/08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B3D9D35-77E4-5061-EA7D-241FBA5BF53F}"/>
              </a:ext>
            </a:extLst>
          </p:cNvPr>
          <p:cNvSpPr>
            <a:spLocks noGrp="1"/>
          </p:cNvSpPr>
          <p:nvPr>
            <p:ph type="body" sz="quarter" idx="226"/>
          </p:nvPr>
        </p:nvSpPr>
        <p:spPr/>
        <p:txBody>
          <a:bodyPr/>
          <a:lstStyle/>
          <a:p>
            <a:r>
              <a:rPr lang="fr-FR" dirty="0"/>
              <a:t>11/08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8736863-1B47-B87C-A81F-2D01DC31402A}"/>
              </a:ext>
            </a:extLst>
          </p:cNvPr>
          <p:cNvSpPr>
            <a:spLocks noGrp="1"/>
          </p:cNvSpPr>
          <p:nvPr>
            <p:ph type="body" sz="quarter" idx="227"/>
          </p:nvPr>
        </p:nvSpPr>
        <p:spPr/>
        <p:txBody>
          <a:bodyPr/>
          <a:lstStyle/>
          <a:p>
            <a:r>
              <a:rPr lang="fr-FR" dirty="0"/>
              <a:t>11/08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0378DB9-6E4A-3622-EA26-FCE4A93BBB28}"/>
              </a:ext>
            </a:extLst>
          </p:cNvPr>
          <p:cNvSpPr>
            <a:spLocks noGrp="1"/>
          </p:cNvSpPr>
          <p:nvPr>
            <p:ph type="body" sz="quarter" idx="228"/>
          </p:nvPr>
        </p:nvSpPr>
        <p:spPr/>
        <p:txBody>
          <a:bodyPr/>
          <a:lstStyle/>
          <a:p>
            <a:r>
              <a:rPr lang="fr-FR" dirty="0"/>
              <a:t>21/08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AC4C75-88AD-F1F2-CE4F-87C3DC85AA78}"/>
              </a:ext>
            </a:extLst>
          </p:cNvPr>
          <p:cNvSpPr>
            <a:spLocks noGrp="1"/>
          </p:cNvSpPr>
          <p:nvPr>
            <p:ph type="body" sz="quarter" idx="229"/>
          </p:nvPr>
        </p:nvSpPr>
        <p:spPr/>
        <p:txBody>
          <a:bodyPr/>
          <a:lstStyle/>
          <a:p>
            <a:r>
              <a:rPr lang="fr-FR" dirty="0"/>
              <a:t>20/08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21694FA-9B60-6926-2FC8-1041D70A85FA}"/>
              </a:ext>
            </a:extLst>
          </p:cNvPr>
          <p:cNvSpPr>
            <a:spLocks noGrp="1"/>
          </p:cNvSpPr>
          <p:nvPr>
            <p:ph type="body" sz="quarter" idx="230"/>
          </p:nvPr>
        </p:nvSpPr>
        <p:spPr/>
        <p:txBody>
          <a:bodyPr/>
          <a:lstStyle/>
          <a:p>
            <a:r>
              <a:rPr lang="fr-FR" dirty="0"/>
              <a:t>19/08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C8425CAE-826E-44A8-B75C-4CA609425FA5}"/>
              </a:ext>
            </a:extLst>
          </p:cNvPr>
          <p:cNvSpPr>
            <a:spLocks noGrp="1"/>
          </p:cNvSpPr>
          <p:nvPr>
            <p:ph type="body" sz="quarter" idx="231"/>
          </p:nvPr>
        </p:nvSpPr>
        <p:spPr/>
        <p:txBody>
          <a:bodyPr/>
          <a:lstStyle/>
          <a:p>
            <a:r>
              <a:rPr lang="fr-FR" dirty="0"/>
              <a:t>18/08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70565969-BF58-9A02-4598-EA9AA316F233}"/>
              </a:ext>
            </a:extLst>
          </p:cNvPr>
          <p:cNvSpPr>
            <a:spLocks noGrp="1"/>
          </p:cNvSpPr>
          <p:nvPr>
            <p:ph type="body" sz="quarter" idx="232"/>
          </p:nvPr>
        </p:nvSpPr>
        <p:spPr/>
        <p:txBody>
          <a:bodyPr/>
          <a:lstStyle/>
          <a:p>
            <a:r>
              <a:rPr lang="fr-FR" dirty="0"/>
              <a:t>17/08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4C2BAF79-F1B9-2085-F9CF-0A5F952420F8}"/>
              </a:ext>
            </a:extLst>
          </p:cNvPr>
          <p:cNvSpPr>
            <a:spLocks noGrp="1"/>
          </p:cNvSpPr>
          <p:nvPr>
            <p:ph type="body" sz="quarter" idx="233"/>
          </p:nvPr>
        </p:nvSpPr>
        <p:spPr/>
        <p:txBody>
          <a:bodyPr/>
          <a:lstStyle/>
          <a:p>
            <a:r>
              <a:rPr lang="fr-FR" dirty="0"/>
              <a:t>29/08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FD547724-D5CB-73FF-8076-10695906B5A8}"/>
              </a:ext>
            </a:extLst>
          </p:cNvPr>
          <p:cNvSpPr>
            <a:spLocks noGrp="1"/>
          </p:cNvSpPr>
          <p:nvPr>
            <p:ph type="body" sz="quarter" idx="234"/>
          </p:nvPr>
        </p:nvSpPr>
        <p:spPr/>
        <p:txBody>
          <a:bodyPr/>
          <a:lstStyle/>
          <a:p>
            <a:r>
              <a:rPr lang="fr-FR" dirty="0"/>
              <a:t>27/08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8826336E-C9B0-140F-EC4E-8D187A6296D9}"/>
              </a:ext>
            </a:extLst>
          </p:cNvPr>
          <p:cNvSpPr>
            <a:spLocks noGrp="1"/>
          </p:cNvSpPr>
          <p:nvPr>
            <p:ph type="body" sz="quarter" idx="235"/>
          </p:nvPr>
        </p:nvSpPr>
        <p:spPr/>
        <p:txBody>
          <a:bodyPr/>
          <a:lstStyle/>
          <a:p>
            <a:r>
              <a:rPr lang="fr-FR" dirty="0"/>
              <a:t>26/08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2EEB4CC-3A6A-6832-F0F3-EDB40D219655}"/>
              </a:ext>
            </a:extLst>
          </p:cNvPr>
          <p:cNvSpPr>
            <a:spLocks noGrp="1"/>
          </p:cNvSpPr>
          <p:nvPr>
            <p:ph type="body" sz="quarter" idx="236"/>
          </p:nvPr>
        </p:nvSpPr>
        <p:spPr/>
        <p:txBody>
          <a:bodyPr/>
          <a:lstStyle/>
          <a:p>
            <a:r>
              <a:rPr lang="fr-FR" dirty="0"/>
              <a:t>25/08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EAB85872-1C0F-C5DD-198F-81FA9A399249}"/>
              </a:ext>
            </a:extLst>
          </p:cNvPr>
          <p:cNvSpPr>
            <a:spLocks noGrp="1"/>
          </p:cNvSpPr>
          <p:nvPr>
            <p:ph type="body" sz="quarter" idx="237"/>
          </p:nvPr>
        </p:nvSpPr>
        <p:spPr/>
        <p:txBody>
          <a:bodyPr/>
          <a:lstStyle/>
          <a:p>
            <a:r>
              <a:rPr lang="fr-FR" dirty="0"/>
              <a:t>24/08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F6B0D906-F43B-9A14-F4E7-25910EF2BC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Le sport de coucou (jeu de la gamelle)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Marque page insectes (AM)</a:t>
            </a:r>
          </a:p>
          <a:p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6B679094-288B-9DBD-B4B8-39CA1A8CCDE6}"/>
              </a:ext>
            </a:extLst>
          </p:cNvPr>
          <p:cNvSpPr>
            <a:spLocks noGrp="1"/>
          </p:cNvSpPr>
          <p:nvPr>
            <p:ph type="body" sz="quarter" idx="23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7 familles et </a:t>
            </a:r>
            <a:r>
              <a:rPr lang="fr-FR" dirty="0" err="1"/>
              <a:t>mémory</a:t>
            </a:r>
            <a:r>
              <a:rPr lang="fr-FR" dirty="0"/>
              <a:t> de la forêt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Balle aux prisonniers du </a:t>
            </a:r>
            <a:r>
              <a:rPr lang="fr-FR" dirty="0" err="1"/>
              <a:t>sous-sous</a:t>
            </a:r>
            <a:r>
              <a:rPr lang="fr-FR" dirty="0"/>
              <a:t> monde</a:t>
            </a:r>
          </a:p>
          <a:p>
            <a:endParaRPr lang="fr-FR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6D7F360C-FCC2-DC46-2156-BA7E5683836B}"/>
              </a:ext>
            </a:extLst>
          </p:cNvPr>
          <p:cNvSpPr>
            <a:spLocks noGrp="1"/>
          </p:cNvSpPr>
          <p:nvPr>
            <p:ph type="body" sz="quarter" idx="239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200" dirty="0">
                <a:solidFill>
                  <a:srgbClr val="FFFF00"/>
                </a:solidFill>
              </a:rPr>
              <a:t>Sortie à la journée</a:t>
            </a:r>
          </a:p>
          <a:p>
            <a:endParaRPr lang="fr-FR" sz="1200" dirty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</a:rPr>
              <a:t>Forêt des </a:t>
            </a:r>
            <a:r>
              <a:rPr lang="fr-FR" dirty="0" err="1">
                <a:solidFill>
                  <a:srgbClr val="FFFF00"/>
                </a:solidFill>
              </a:rPr>
              <a:t>champos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>
              <a:solidFill>
                <a:srgbClr val="FFFF00"/>
              </a:solidFill>
            </a:endParaRPr>
          </a:p>
          <a:p>
            <a:r>
              <a:rPr lang="fr-FR" sz="1300" dirty="0">
                <a:solidFill>
                  <a:srgbClr val="FFFF00"/>
                </a:solidFill>
              </a:rPr>
              <a:t>(départ 9h-retour 17h)</a:t>
            </a:r>
          </a:p>
          <a:p>
            <a:r>
              <a:rPr lang="fr-FR" dirty="0">
                <a:solidFill>
                  <a:srgbClr val="FFFF00"/>
                </a:solidFill>
              </a:rPr>
              <a:t> participation 2€</a:t>
            </a:r>
          </a:p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21B19CE0-3549-B505-5D2E-82F032E16BD3}"/>
              </a:ext>
            </a:extLst>
          </p:cNvPr>
          <p:cNvSpPr>
            <a:spLocks noGrp="1"/>
          </p:cNvSpPr>
          <p:nvPr>
            <p:ph type="body" sz="quarter" idx="24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La chasse aux trésors d’Albertine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La nature vue par les yeux des habitants du sous-monde (AM)</a:t>
            </a:r>
          </a:p>
          <a:p>
            <a:endParaRPr lang="fr-FR" dirty="0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0520CEC-7EA7-9403-C1BB-6149CEF7AB88}"/>
              </a:ext>
            </a:extLst>
          </p:cNvPr>
          <p:cNvSpPr>
            <a:spLocks noGrp="1"/>
          </p:cNvSpPr>
          <p:nvPr>
            <p:ph type="body" sz="quarter" idx="24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Coucou veut découvrir l’eau (jeu d’eau)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Le penseur d’étoiles (cuisine)</a:t>
            </a:r>
          </a:p>
          <a:p>
            <a:endParaRPr lang="fr-FR" dirty="0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EFD64AD-0817-A34F-3A1D-D24544FE7048}"/>
              </a:ext>
            </a:extLst>
          </p:cNvPr>
          <p:cNvSpPr>
            <a:spLocks noGrp="1"/>
          </p:cNvSpPr>
          <p:nvPr>
            <p:ph type="body" sz="quarter" idx="24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Bienvenue sous la maison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Animaux fantastiques (AM)</a:t>
            </a:r>
          </a:p>
          <a:p>
            <a:endParaRPr lang="fr-FR" dirty="0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CBFFE798-9801-A244-82B8-FB55EFF1224B}"/>
              </a:ext>
            </a:extLst>
          </p:cNvPr>
          <p:cNvSpPr>
            <a:spLocks noGrp="1"/>
          </p:cNvSpPr>
          <p:nvPr>
            <p:ph type="body" sz="quarter" idx="24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Les découvertes d’Albertine (sortie /AM)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Troc bienveillant (AM)</a:t>
            </a:r>
          </a:p>
          <a:p>
            <a:endParaRPr lang="fr-FR" dirty="0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893FB227-3534-495D-9874-63DE07C93B8A}"/>
              </a:ext>
            </a:extLst>
          </p:cNvPr>
          <p:cNvSpPr>
            <a:spLocks noGrp="1"/>
          </p:cNvSpPr>
          <p:nvPr>
            <p:ph type="body" sz="quarter" idx="244"/>
          </p:nvPr>
        </p:nvSpPr>
        <p:spPr/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fr-FR" sz="1600" dirty="0">
                <a:solidFill>
                  <a:srgbClr val="FFFF00"/>
                </a:solidFill>
              </a:rPr>
              <a:t>A la journée :</a:t>
            </a:r>
          </a:p>
          <a:p>
            <a:pPr lvl="0">
              <a:defRPr/>
            </a:pPr>
            <a:endParaRPr lang="fr-FR" sz="1600" dirty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1600" dirty="0">
                <a:solidFill>
                  <a:srgbClr val="FFFF00"/>
                </a:solidFill>
              </a:rPr>
              <a:t>Intervenante</a:t>
            </a:r>
          </a:p>
          <a:p>
            <a:pPr lvl="0">
              <a:defRPr/>
            </a:pPr>
            <a:r>
              <a:rPr lang="fr-FR" sz="1600" dirty="0">
                <a:solidFill>
                  <a:srgbClr val="FFFF00"/>
                </a:solidFill>
              </a:rPr>
              <a:t>Contes sensorielles, en yoga, en danse, en dessin</a:t>
            </a:r>
          </a:p>
          <a:p>
            <a:endParaRPr lang="fr-FR" dirty="0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A9EFD45D-980E-9FDB-E646-6572F04118B0}"/>
              </a:ext>
            </a:extLst>
          </p:cNvPr>
          <p:cNvSpPr>
            <a:spLocks noGrp="1"/>
          </p:cNvSpPr>
          <p:nvPr>
            <p:ph type="body" sz="quarter" idx="24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Le goût de la liberté (cuisine)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La liberté sous l’eau (jeu)</a:t>
            </a:r>
          </a:p>
          <a:p>
            <a:endParaRPr lang="fr-FR" dirty="0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BCD68E91-5CB9-9377-AE6D-0D3E03E75087}"/>
              </a:ext>
            </a:extLst>
          </p:cNvPr>
          <p:cNvSpPr>
            <a:spLocks noGrp="1"/>
          </p:cNvSpPr>
          <p:nvPr>
            <p:ph type="body" sz="quarter" idx="246"/>
          </p:nvPr>
        </p:nvSpPr>
        <p:spPr/>
        <p:txBody>
          <a:bodyPr/>
          <a:lstStyle/>
          <a:p>
            <a:r>
              <a:rPr lang="fr-FR" dirty="0"/>
              <a:t>Ta maison imaginaire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Boum d’eau (jeu)</a:t>
            </a:r>
          </a:p>
          <a:p>
            <a:endParaRPr lang="fr-FR" dirty="0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9690C57E-2338-5C7B-5137-4A23752762B4}"/>
              </a:ext>
            </a:extLst>
          </p:cNvPr>
          <p:cNvSpPr>
            <a:spLocks noGrp="1"/>
          </p:cNvSpPr>
          <p:nvPr>
            <p:ph type="body" sz="quarter" idx="247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« Qui suis-je dans cette maison ? »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Un monde apaisé /le ballon mystère</a:t>
            </a:r>
          </a:p>
          <a:p>
            <a:endParaRPr lang="fr-FR" dirty="0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25DA3A0-0FE8-8A0F-9AD4-174AB33EA80C}"/>
              </a:ext>
            </a:extLst>
          </p:cNvPr>
          <p:cNvSpPr>
            <a:spLocks noGrp="1"/>
          </p:cNvSpPr>
          <p:nvPr>
            <p:ph type="body" sz="quarter" idx="248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1200" dirty="0">
                <a:solidFill>
                  <a:srgbClr val="FFFF00"/>
                </a:solidFill>
              </a:rPr>
              <a:t>Sortie à la journée</a:t>
            </a:r>
          </a:p>
          <a:p>
            <a:endParaRPr lang="fr-FR" sz="1200" dirty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</a:rPr>
              <a:t>Baignade (lac de Anse ou piscine)</a:t>
            </a:r>
          </a:p>
          <a:p>
            <a:endParaRPr lang="fr-FR" dirty="0">
              <a:solidFill>
                <a:srgbClr val="FFFF00"/>
              </a:solidFill>
            </a:endParaRPr>
          </a:p>
          <a:p>
            <a:r>
              <a:rPr lang="fr-FR" sz="1300" dirty="0">
                <a:solidFill>
                  <a:srgbClr val="FFFF00"/>
                </a:solidFill>
              </a:rPr>
              <a:t>(départ 9h-retour 17h)</a:t>
            </a:r>
          </a:p>
          <a:p>
            <a:r>
              <a:rPr lang="fr-FR">
                <a:solidFill>
                  <a:srgbClr val="FFFF00"/>
                </a:solidFill>
              </a:rPr>
              <a:t>participation 2€</a:t>
            </a:r>
          </a:p>
          <a:p>
            <a:endParaRPr lang="fr-FR" dirty="0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20910D67-986F-E1FE-F2A8-149B36A6EEB5}"/>
              </a:ext>
            </a:extLst>
          </p:cNvPr>
          <p:cNvSpPr>
            <a:spLocks noGrp="1"/>
          </p:cNvSpPr>
          <p:nvPr>
            <p:ph type="body" sz="quarter" idx="249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Les déménageurs de champignons (jeu)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Le pouvoir d’Albertine / le passage magique</a:t>
            </a:r>
          </a:p>
          <a:p>
            <a:endParaRPr lang="fr-FR" dirty="0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F8C624BB-E543-6997-20EF-013C927BF45B}"/>
              </a:ext>
            </a:extLst>
          </p:cNvPr>
          <p:cNvSpPr>
            <a:spLocks noGrp="1"/>
          </p:cNvSpPr>
          <p:nvPr>
            <p:ph type="body" sz="quarter" idx="25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Coucou découvre la Flore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Comment accéder au </a:t>
            </a:r>
            <a:r>
              <a:rPr lang="fr-FR" dirty="0" err="1"/>
              <a:t>sous-sous</a:t>
            </a:r>
            <a:r>
              <a:rPr lang="fr-FR" dirty="0"/>
              <a:t> monde (AM)</a:t>
            </a:r>
          </a:p>
          <a:p>
            <a:endParaRPr lang="fr-FR" dirty="0"/>
          </a:p>
        </p:txBody>
      </p:sp>
      <p:sp>
        <p:nvSpPr>
          <p:cNvPr id="37" name="Espace réservé du texte 36">
            <a:extLst>
              <a:ext uri="{FF2B5EF4-FFF2-40B4-BE49-F238E27FC236}">
                <a16:creationId xmlns:a16="http://schemas.microsoft.com/office/drawing/2014/main" id="{164CA153-9901-9490-236B-32D069ADDD63}"/>
              </a:ext>
            </a:extLst>
          </p:cNvPr>
          <p:cNvSpPr>
            <a:spLocks noGrp="1"/>
          </p:cNvSpPr>
          <p:nvPr>
            <p:ph type="body" sz="quarter" idx="25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Concert dans le sous monde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Coucou traverse la rivière (jeux d’eau)</a:t>
            </a:r>
          </a:p>
          <a:p>
            <a:endParaRPr lang="fr-FR" dirty="0"/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C1C1A998-4121-4E6A-06DE-39048CB301DE}"/>
              </a:ext>
            </a:extLst>
          </p:cNvPr>
          <p:cNvSpPr>
            <a:spLocks noGrp="1"/>
          </p:cNvSpPr>
          <p:nvPr>
            <p:ph type="body" sz="quarter" idx="25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Le secret de la maison caché (jeu)</a:t>
            </a:r>
          </a:p>
          <a:p>
            <a:r>
              <a:rPr lang="fr-FR" dirty="0"/>
              <a:t>----</a:t>
            </a:r>
          </a:p>
          <a:p>
            <a:r>
              <a:rPr lang="fr-FR"/>
              <a:t>Sport </a:t>
            </a:r>
            <a:r>
              <a:rPr lang="fr-FR" dirty="0"/>
              <a:t>du sous-sous-monde (ballon prisonnier)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E25BDE6C-E031-E8C4-8041-A4EFD2C36FDF}"/>
              </a:ext>
            </a:extLst>
          </p:cNvPr>
          <p:cNvSpPr>
            <a:spLocks noGrp="1"/>
          </p:cNvSpPr>
          <p:nvPr>
            <p:ph type="body" sz="quarter" idx="25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Ma maison géante (AM)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Qui suis-je ? </a:t>
            </a:r>
          </a:p>
          <a:p>
            <a:r>
              <a:rPr lang="fr-FR" dirty="0"/>
              <a:t>(jeu + jeu d’eau)</a:t>
            </a:r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842FCA48-28AA-181B-D6CB-550742B3555B}"/>
              </a:ext>
            </a:extLst>
          </p:cNvPr>
          <p:cNvSpPr>
            <a:spLocks noGrp="1"/>
          </p:cNvSpPr>
          <p:nvPr>
            <p:ph type="body" sz="quarter" idx="25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1300" dirty="0">
                <a:solidFill>
                  <a:srgbClr val="FFFF00"/>
                </a:solidFill>
              </a:rPr>
              <a:t>Sortie à la journée</a:t>
            </a:r>
          </a:p>
          <a:p>
            <a:endParaRPr lang="fr-FR" sz="1200" dirty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</a:rPr>
              <a:t>Château de </a:t>
            </a:r>
            <a:r>
              <a:rPr lang="fr-FR" dirty="0" err="1">
                <a:solidFill>
                  <a:srgbClr val="FFFF00"/>
                </a:solidFill>
              </a:rPr>
              <a:t>Moidières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>
              <a:solidFill>
                <a:srgbClr val="FFFF00"/>
              </a:solidFill>
            </a:endParaRPr>
          </a:p>
          <a:p>
            <a:r>
              <a:rPr lang="fr-FR" sz="1300" dirty="0">
                <a:solidFill>
                  <a:srgbClr val="FFFF00"/>
                </a:solidFill>
              </a:rPr>
              <a:t>(départ </a:t>
            </a:r>
            <a:r>
              <a:rPr lang="fr-FR" sz="1300">
                <a:solidFill>
                  <a:srgbClr val="FFFF00"/>
                </a:solidFill>
              </a:rPr>
              <a:t>9h-retour 17h30)</a:t>
            </a:r>
            <a:endParaRPr lang="fr-FR" sz="1300" dirty="0">
              <a:solidFill>
                <a:srgbClr val="FFFF00"/>
              </a:solidFill>
            </a:endParaRPr>
          </a:p>
          <a:p>
            <a:r>
              <a:rPr lang="fr-FR" dirty="0">
                <a:solidFill>
                  <a:srgbClr val="FFFF00"/>
                </a:solidFill>
              </a:rPr>
              <a:t> participation 2€</a:t>
            </a:r>
          </a:p>
          <a:p>
            <a:endParaRPr lang="fr-FR" dirty="0"/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5715DD5B-1074-487A-3DE1-6CA1397FEE09}"/>
              </a:ext>
            </a:extLst>
          </p:cNvPr>
          <p:cNvSpPr>
            <a:spLocks noGrp="1"/>
          </p:cNvSpPr>
          <p:nvPr>
            <p:ph type="body" sz="quarter" idx="255"/>
          </p:nvPr>
        </p:nvSpPr>
        <p:spPr/>
        <p:txBody>
          <a:bodyPr/>
          <a:lstStyle/>
          <a:p>
            <a:r>
              <a:rPr lang="fr-FR" dirty="0"/>
              <a:t>Ma maison en gâteau (cuisine)</a:t>
            </a:r>
          </a:p>
          <a:p>
            <a:r>
              <a:rPr lang="fr-FR" dirty="0"/>
              <a:t>----</a:t>
            </a:r>
          </a:p>
          <a:p>
            <a:r>
              <a:rPr lang="fr-FR" dirty="0"/>
              <a:t>Ma libellule (AM)</a:t>
            </a:r>
          </a:p>
        </p:txBody>
      </p:sp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B4AB8881-143B-1E36-BA09-AB5D80FFF591}"/>
              </a:ext>
            </a:extLst>
          </p:cNvPr>
          <p:cNvSpPr>
            <a:spLocks noGrp="1"/>
          </p:cNvSpPr>
          <p:nvPr>
            <p:ph type="body" sz="quarter" idx="256"/>
          </p:nvPr>
        </p:nvSpPr>
        <p:spPr/>
        <p:txBody>
          <a:bodyPr/>
          <a:lstStyle/>
          <a:p>
            <a:endParaRPr lang="fr-FR" sz="800" dirty="0"/>
          </a:p>
          <a:p>
            <a:r>
              <a:rPr lang="fr-FR" dirty="0"/>
              <a:t>En avant pour la fête de la maison sous la maison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6969284"/>
      </p:ext>
    </p:extLst>
  </p:cSld>
  <p:clrMapOvr>
    <a:masterClrMapping/>
  </p:clrMapOvr>
</p:sld>
</file>

<file path=ppt/theme/theme1.xml><?xml version="1.0" encoding="utf-8"?>
<a:theme xmlns:a="http://schemas.openxmlformats.org/drawingml/2006/main" name="5 jours - 4 semaine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0.xml><?xml version="1.0" encoding="utf-8"?>
<a:theme xmlns:a="http://schemas.openxmlformats.org/drawingml/2006/main" name="1_Mercredis - colonne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NAP-TAP" id="{2B073FB3-E3B0-444F-8236-40EB7AC056F4}" vid="{AD63F868-862B-476C-A992-9301B0D068AD}"/>
    </a:ext>
  </a:extLst>
</a:theme>
</file>

<file path=ppt/theme/theme11.xml><?xml version="1.0" encoding="utf-8"?>
<a:theme xmlns:a="http://schemas.openxmlformats.org/drawingml/2006/main" name="2_Programmes Hebdo soirée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Programmes Hebdo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1_Programmes Hebdo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MENSUEL - 5 jour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ENSUEL - 6 jour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ercredis - carré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Mercredis - carré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2_Mercredis - colonne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NAP-TAP" id="{2B073FB3-E3B0-444F-8236-40EB7AC056F4}" vid="{AD63F868-862B-476C-A992-9301B0D068AD}"/>
    </a:ext>
  </a:extLst>
</a:theme>
</file>

<file path=ppt/theme/theme9.xml><?xml version="1.0" encoding="utf-8"?>
<a:theme xmlns:a="http://schemas.openxmlformats.org/drawingml/2006/main" name="Mercredis - colonnes">
  <a:themeElements>
    <a:clrScheme name="La maison sous la maison">
      <a:dk1>
        <a:srgbClr val="033A2F"/>
      </a:dk1>
      <a:lt1>
        <a:sysClr val="window" lastClr="FFFFFF"/>
      </a:lt1>
      <a:dk2>
        <a:srgbClr val="BE831D"/>
      </a:dk2>
      <a:lt2>
        <a:srgbClr val="FFF0D6"/>
      </a:lt2>
      <a:accent1>
        <a:srgbClr val="E6522F"/>
      </a:accent1>
      <a:accent2>
        <a:srgbClr val="8C3750"/>
      </a:accent2>
      <a:accent3>
        <a:srgbClr val="D65E1F"/>
      </a:accent3>
      <a:accent4>
        <a:srgbClr val="501E70"/>
      </a:accent4>
      <a:accent5>
        <a:srgbClr val="1E5032"/>
      </a:accent5>
      <a:accent6>
        <a:srgbClr val="EB916E"/>
      </a:accent6>
      <a:hlink>
        <a:srgbClr val="A0C537"/>
      </a:hlink>
      <a:folHlink>
        <a:srgbClr val="00A0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NAP-TAP" id="{2B073FB3-E3B0-444F-8236-40EB7AC056F4}" vid="{AD63F868-862B-476C-A992-9301B0D068A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38c444-154b-4fa2-b0a3-84c6f762397d">
      <Terms xmlns="http://schemas.microsoft.com/office/infopath/2007/PartnerControls"/>
    </lcf76f155ced4ddcb4097134ff3c332f>
    <TaxCatchAll xmlns="a5e39456-a86f-482b-ba08-19ef42996368" xsi:nil="true"/>
    <SharedWithUsers xmlns="a5e39456-a86f-482b-ba08-19ef42996368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828FF730249D419A099EB2AE362617" ma:contentTypeVersion="15" ma:contentTypeDescription="Create a new document." ma:contentTypeScope="" ma:versionID="4995e2c452c0b029c1452d8eb605c080">
  <xsd:schema xmlns:xsd="http://www.w3.org/2001/XMLSchema" xmlns:xs="http://www.w3.org/2001/XMLSchema" xmlns:p="http://schemas.microsoft.com/office/2006/metadata/properties" xmlns:ns2="0638c444-154b-4fa2-b0a3-84c6f762397d" xmlns:ns3="a5e39456-a86f-482b-ba08-19ef42996368" targetNamespace="http://schemas.microsoft.com/office/2006/metadata/properties" ma:root="true" ma:fieldsID="941b5a65d5ce6f98f6ba8e4845b5e7be" ns2:_="" ns3:_="">
    <xsd:import namespace="0638c444-154b-4fa2-b0a3-84c6f762397d"/>
    <xsd:import namespace="a5e39456-a86f-482b-ba08-19ef429963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8c444-154b-4fa2-b0a3-84c6f76239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39456-a86f-482b-ba08-19ef4299636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485db87-4b04-4a62-967e-12ef421cc013}" ma:internalName="TaxCatchAll" ma:showField="CatchAllData" ma:web="a5e39456-a86f-482b-ba08-19ef429963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B60841-278F-4817-B0F2-45D632783524}">
  <ds:schemaRefs>
    <ds:schemaRef ds:uri="http://schemas.microsoft.com/office/2006/metadata/properties"/>
    <ds:schemaRef ds:uri="http://schemas.microsoft.com/office/infopath/2007/PartnerControls"/>
    <ds:schemaRef ds:uri="0638c444-154b-4fa2-b0a3-84c6f762397d"/>
    <ds:schemaRef ds:uri="a5e39456-a86f-482b-ba08-19ef42996368"/>
  </ds:schemaRefs>
</ds:datastoreItem>
</file>

<file path=customXml/itemProps2.xml><?xml version="1.0" encoding="utf-8"?>
<ds:datastoreItem xmlns:ds="http://schemas.openxmlformats.org/officeDocument/2006/customXml" ds:itemID="{2E8D6B50-4A2D-4A8E-A35F-9516B4C9E5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317EC5-B5A9-4EF7-BC1B-E77AFBF6F4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38c444-154b-4fa2-b0a3-84c6f762397d"/>
    <ds:schemaRef ds:uri="a5e39456-a86f-482b-ba08-19ef429963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505</TotalTime>
  <Words>588</Words>
  <Application>Microsoft Office PowerPoint</Application>
  <PresentationFormat>Format A4 (210 x 297 mm)</PresentationFormat>
  <Paragraphs>179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11</vt:i4>
      </vt:variant>
      <vt:variant>
        <vt:lpstr>Titres des diapositives</vt:lpstr>
      </vt:variant>
      <vt:variant>
        <vt:i4>2</vt:i4>
      </vt:variant>
    </vt:vector>
  </HeadingPairs>
  <TitlesOfParts>
    <vt:vector size="18" baseType="lpstr">
      <vt:lpstr>Aptos</vt:lpstr>
      <vt:lpstr>Arial</vt:lpstr>
      <vt:lpstr>Calibri</vt:lpstr>
      <vt:lpstr>Roboto</vt:lpstr>
      <vt:lpstr>The Bold Font</vt:lpstr>
      <vt:lpstr>5 jours - 4 semaines</vt:lpstr>
      <vt:lpstr>Programmes Hebdo</vt:lpstr>
      <vt:lpstr>1_Programmes Hebdo</vt:lpstr>
      <vt:lpstr>MENSUEL - 5 jours</vt:lpstr>
      <vt:lpstr>MENSUEL - 6 jours</vt:lpstr>
      <vt:lpstr>Mercredis - carré</vt:lpstr>
      <vt:lpstr>1_Mercredis - carré</vt:lpstr>
      <vt:lpstr>2_Mercredis - colonnes</vt:lpstr>
      <vt:lpstr>Mercredis - colonnes</vt:lpstr>
      <vt:lpstr>1_Mercredis - colonnes</vt:lpstr>
      <vt:lpstr>2_Programmes Hebdo soirées</vt:lpstr>
      <vt:lpstr>JUILLET / CE2 au cm2</vt:lpstr>
      <vt:lpstr>AOÛT / CE2 au cm2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Valérie DEMURGE</cp:lastModifiedBy>
  <cp:revision>82</cp:revision>
  <cp:lastPrinted>2016-05-02T07:19:59Z</cp:lastPrinted>
  <dcterms:created xsi:type="dcterms:W3CDTF">2017-10-10T15:02:29Z</dcterms:created>
  <dcterms:modified xsi:type="dcterms:W3CDTF">2026-04-29T13:55:32Z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0x01010069828FF730249D419A099EB2AE362617</vt:lpwstr>
  </property>
  <property fmtid="{D5CDD505-2E9C-101B-9397-08002B2CF9AE}" pid="3" name="Order">
    <vt:r8>467100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  <property fmtid="{D5CDD505-2E9C-101B-9397-08002B2CF9AE}" pid="13" name="_dlc_DocIdItemGuid">
    <vt:lpwstr>d751d240-da3b-4757-9ccf-175acf967a83</vt:lpwstr>
  </property>
  <property fmtid="{D5CDD505-2E9C-101B-9397-08002B2CF9AE}" pid="14" name="_dlc_DocId">
    <vt:lpwstr>NAQQPS5QCNE6-1511558237-328238</vt:lpwstr>
  </property>
  <property fmtid="{D5CDD505-2E9C-101B-9397-08002B2CF9AE}" pid="15" name="_dlc_DocIdUrl">
    <vt:lpwstr>https://ifacasnieres.sharepoint.com/sites/Siege-Communication/_layouts/15/DocIdRedir.aspx?ID=NAQQPS5QCNE6-1511558237-328238, NAQQPS5QCNE6-1511558237-328238</vt:lpwstr>
  </property>
</Properties>
</file>