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906000" cy="6858000" type="A4"/>
  <p:notesSz cx="6858000" cy="9144000"/>
  <p:embeddedFontLst>
    <p:embeddedFont>
      <p:font typeface="Roboto" panose="02000000000000000000" pitchFamily="2" charset="0"/>
      <p:regular r:id="rId9"/>
      <p:bold r:id="rId10"/>
      <p:italic r:id="rId11"/>
      <p:boldItalic r:id="rId12"/>
    </p:embeddedFont>
    <p:embeddedFont>
      <p:font typeface="Rockwell Extra Bold" panose="02060903040505020403" pitchFamily="18" charset="0"/>
      <p:bold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5" roundtripDataSignature="AMtx7mgc8u/Byg38wyeIlL0wQsbWjweBU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145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customschemas.google.com/relationships/presentationmetadata" Target="metadata"/><Relationship Id="rId10" Type="http://schemas.openxmlformats.org/officeDocument/2006/relationships/font" Target="fonts/font2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1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lérie DEMURGE" userId="2958a3ed-8f2a-4e51-8fba-21722eb20ee9" providerId="ADAL" clId="{B2FAAE15-1380-4BF7-8DD4-D313E76B7C2F}"/>
    <pc:docChg chg="custSel modSld">
      <pc:chgData name="Valérie DEMURGE" userId="2958a3ed-8f2a-4e51-8fba-21722eb20ee9" providerId="ADAL" clId="{B2FAAE15-1380-4BF7-8DD4-D313E76B7C2F}" dt="2025-03-11T09:24:38.767" v="75" actId="27636"/>
      <pc:docMkLst>
        <pc:docMk/>
      </pc:docMkLst>
      <pc:sldChg chg="modSp mod">
        <pc:chgData name="Valérie DEMURGE" userId="2958a3ed-8f2a-4e51-8fba-21722eb20ee9" providerId="ADAL" clId="{B2FAAE15-1380-4BF7-8DD4-D313E76B7C2F}" dt="2025-03-11T09:22:33.923" v="36" actId="20577"/>
        <pc:sldMkLst>
          <pc:docMk/>
          <pc:sldMk cId="0" sldId="256"/>
        </pc:sldMkLst>
        <pc:spChg chg="mod">
          <ac:chgData name="Valérie DEMURGE" userId="2958a3ed-8f2a-4e51-8fba-21722eb20ee9" providerId="ADAL" clId="{B2FAAE15-1380-4BF7-8DD4-D313E76B7C2F}" dt="2025-03-11T09:22:33.923" v="36" actId="20577"/>
          <ac:spMkLst>
            <pc:docMk/>
            <pc:sldMk cId="0" sldId="256"/>
            <ac:spMk id="44" creationId="{00000000-0000-0000-0000-000000000000}"/>
          </ac:spMkLst>
        </pc:spChg>
      </pc:sldChg>
      <pc:sldChg chg="modSp mod">
        <pc:chgData name="Valérie DEMURGE" userId="2958a3ed-8f2a-4e51-8fba-21722eb20ee9" providerId="ADAL" clId="{B2FAAE15-1380-4BF7-8DD4-D313E76B7C2F}" dt="2025-03-11T09:24:38.767" v="75" actId="27636"/>
        <pc:sldMkLst>
          <pc:docMk/>
          <pc:sldMk cId="0" sldId="257"/>
        </pc:sldMkLst>
        <pc:spChg chg="mod">
          <ac:chgData name="Valérie DEMURGE" userId="2958a3ed-8f2a-4e51-8fba-21722eb20ee9" providerId="ADAL" clId="{B2FAAE15-1380-4BF7-8DD4-D313E76B7C2F}" dt="2025-03-11T09:24:38.767" v="75" actId="27636"/>
          <ac:spMkLst>
            <pc:docMk/>
            <pc:sldMk cId="0" sldId="257"/>
            <ac:spMk id="57" creationId="{00000000-0000-0000-0000-000000000000}"/>
          </ac:spMkLst>
        </pc:spChg>
      </pc:sldChg>
      <pc:sldChg chg="modSp mod">
        <pc:chgData name="Valérie DEMURGE" userId="2958a3ed-8f2a-4e51-8fba-21722eb20ee9" providerId="ADAL" clId="{B2FAAE15-1380-4BF7-8DD4-D313E76B7C2F}" dt="2025-03-11T09:22:52.814" v="37"/>
        <pc:sldMkLst>
          <pc:docMk/>
          <pc:sldMk cId="0" sldId="258"/>
        </pc:sldMkLst>
        <pc:spChg chg="mod">
          <ac:chgData name="Valérie DEMURGE" userId="2958a3ed-8f2a-4e51-8fba-21722eb20ee9" providerId="ADAL" clId="{B2FAAE15-1380-4BF7-8DD4-D313E76B7C2F}" dt="2025-03-11T09:22:52.814" v="37"/>
          <ac:spMkLst>
            <pc:docMk/>
            <pc:sldMk cId="0" sldId="258"/>
            <ac:spMk id="70" creationId="{00000000-0000-0000-0000-000000000000}"/>
          </ac:spMkLst>
        </pc:spChg>
      </pc:sldChg>
      <pc:sldChg chg="modSp mod">
        <pc:chgData name="Valérie DEMURGE" userId="2958a3ed-8f2a-4e51-8fba-21722eb20ee9" providerId="ADAL" clId="{B2FAAE15-1380-4BF7-8DD4-D313E76B7C2F}" dt="2025-03-11T09:23:19.056" v="50" actId="113"/>
        <pc:sldMkLst>
          <pc:docMk/>
          <pc:sldMk cId="0" sldId="259"/>
        </pc:sldMkLst>
        <pc:spChg chg="mod">
          <ac:chgData name="Valérie DEMURGE" userId="2958a3ed-8f2a-4e51-8fba-21722eb20ee9" providerId="ADAL" clId="{B2FAAE15-1380-4BF7-8DD4-D313E76B7C2F}" dt="2025-03-11T09:23:19.056" v="50" actId="113"/>
          <ac:spMkLst>
            <pc:docMk/>
            <pc:sldMk cId="0" sldId="259"/>
            <ac:spMk id="83" creationId="{00000000-0000-0000-0000-000000000000}"/>
          </ac:spMkLst>
        </pc:spChg>
      </pc:sldChg>
      <pc:sldChg chg="modSp mod">
        <pc:chgData name="Valérie DEMURGE" userId="2958a3ed-8f2a-4e51-8fba-21722eb20ee9" providerId="ADAL" clId="{B2FAAE15-1380-4BF7-8DD4-D313E76B7C2F}" dt="2025-03-11T09:24:16.335" v="73"/>
        <pc:sldMkLst>
          <pc:docMk/>
          <pc:sldMk cId="0" sldId="260"/>
        </pc:sldMkLst>
        <pc:spChg chg="mod">
          <ac:chgData name="Valérie DEMURGE" userId="2958a3ed-8f2a-4e51-8fba-21722eb20ee9" providerId="ADAL" clId="{B2FAAE15-1380-4BF7-8DD4-D313E76B7C2F}" dt="2025-03-11T09:24:16.335" v="73"/>
          <ac:spMkLst>
            <pc:docMk/>
            <pc:sldMk cId="0" sldId="260"/>
            <ac:spMk id="96" creationId="{00000000-0000-0000-0000-000000000000}"/>
          </ac:spMkLst>
        </pc:spChg>
        <pc:spChg chg="mod">
          <ac:chgData name="Valérie DEMURGE" userId="2958a3ed-8f2a-4e51-8fba-21722eb20ee9" providerId="ADAL" clId="{B2FAAE15-1380-4BF7-8DD4-D313E76B7C2F}" dt="2025-03-11T09:23:54.705" v="67" actId="20577"/>
          <ac:spMkLst>
            <pc:docMk/>
            <pc:sldMk cId="0" sldId="260"/>
            <ac:spMk id="97" creationId="{00000000-0000-0000-0000-000000000000}"/>
          </ac:spMkLst>
        </pc:spChg>
        <pc:spChg chg="mod">
          <ac:chgData name="Valérie DEMURGE" userId="2958a3ed-8f2a-4e51-8fba-21722eb20ee9" providerId="ADAL" clId="{B2FAAE15-1380-4BF7-8DD4-D313E76B7C2F}" dt="2025-03-11T09:23:52.754" v="64" actId="20577"/>
          <ac:spMkLst>
            <pc:docMk/>
            <pc:sldMk cId="0" sldId="260"/>
            <ac:spMk id="98" creationId="{00000000-0000-0000-0000-000000000000}"/>
          </ac:spMkLst>
        </pc:spChg>
        <pc:spChg chg="mod">
          <ac:chgData name="Valérie DEMURGE" userId="2958a3ed-8f2a-4e51-8fba-21722eb20ee9" providerId="ADAL" clId="{B2FAAE15-1380-4BF7-8DD4-D313E76B7C2F}" dt="2025-03-11T09:23:58.065" v="72" actId="20577"/>
          <ac:spMkLst>
            <pc:docMk/>
            <pc:sldMk cId="0" sldId="260"/>
            <ac:spMk id="99" creationId="{00000000-0000-0000-0000-000000000000}"/>
          </ac:spMkLst>
        </pc:spChg>
      </pc:sldChg>
      <pc:sldChg chg="modSp mod">
        <pc:chgData name="Valérie DEMURGE" userId="2958a3ed-8f2a-4e51-8fba-21722eb20ee9" providerId="ADAL" clId="{B2FAAE15-1380-4BF7-8DD4-D313E76B7C2F}" dt="2025-03-11T09:23:33.073" v="51"/>
        <pc:sldMkLst>
          <pc:docMk/>
          <pc:sldMk cId="0" sldId="261"/>
        </pc:sldMkLst>
        <pc:spChg chg="mod">
          <ac:chgData name="Valérie DEMURGE" userId="2958a3ed-8f2a-4e51-8fba-21722eb20ee9" providerId="ADAL" clId="{B2FAAE15-1380-4BF7-8DD4-D313E76B7C2F}" dt="2025-03-11T09:23:33.073" v="51"/>
          <ac:spMkLst>
            <pc:docMk/>
            <pc:sldMk cId="0" sldId="261"/>
            <ac:spMk id="109" creationId="{00000000-0000-0000-0000-000000000000}"/>
          </ac:spMkLst>
        </pc:spChg>
      </pc:sldChg>
    </pc:docChg>
  </pc:docChgLst>
  <pc:docChgLst>
    <pc:chgData name="Valérie DEMURGE" userId="2958a3ed-8f2a-4e51-8fba-21722eb20ee9" providerId="ADAL" clId="{0E24CDDD-DF03-47CC-A2CF-8434B54F02C9}"/>
    <pc:docChg chg="modSld">
      <pc:chgData name="Valérie DEMURGE" userId="2958a3ed-8f2a-4e51-8fba-21722eb20ee9" providerId="ADAL" clId="{0E24CDDD-DF03-47CC-A2CF-8434B54F02C9}" dt="2025-03-13T07:45:36.241" v="49"/>
      <pc:docMkLst>
        <pc:docMk/>
      </pc:docMkLst>
      <pc:sldChg chg="modSp mod">
        <pc:chgData name="Valérie DEMURGE" userId="2958a3ed-8f2a-4e51-8fba-21722eb20ee9" providerId="ADAL" clId="{0E24CDDD-DF03-47CC-A2CF-8434B54F02C9}" dt="2025-03-13T07:44:47.748" v="29" actId="14100"/>
        <pc:sldMkLst>
          <pc:docMk/>
          <pc:sldMk cId="0" sldId="256"/>
        </pc:sldMkLst>
        <pc:spChg chg="mod">
          <ac:chgData name="Valérie DEMURGE" userId="2958a3ed-8f2a-4e51-8fba-21722eb20ee9" providerId="ADAL" clId="{0E24CDDD-DF03-47CC-A2CF-8434B54F02C9}" dt="2025-03-13T07:44:47.748" v="29" actId="14100"/>
          <ac:spMkLst>
            <pc:docMk/>
            <pc:sldMk cId="0" sldId="256"/>
            <ac:spMk id="50" creationId="{00000000-0000-0000-0000-000000000000}"/>
          </ac:spMkLst>
        </pc:spChg>
      </pc:sldChg>
      <pc:sldChg chg="modSp mod">
        <pc:chgData name="Valérie DEMURGE" userId="2958a3ed-8f2a-4e51-8fba-21722eb20ee9" providerId="ADAL" clId="{0E24CDDD-DF03-47CC-A2CF-8434B54F02C9}" dt="2025-03-13T07:45:12.274" v="48" actId="14100"/>
        <pc:sldMkLst>
          <pc:docMk/>
          <pc:sldMk cId="0" sldId="257"/>
        </pc:sldMkLst>
        <pc:spChg chg="mod">
          <ac:chgData name="Valérie DEMURGE" userId="2958a3ed-8f2a-4e51-8fba-21722eb20ee9" providerId="ADAL" clId="{0E24CDDD-DF03-47CC-A2CF-8434B54F02C9}" dt="2025-03-13T07:45:12.274" v="48" actId="14100"/>
          <ac:spMkLst>
            <pc:docMk/>
            <pc:sldMk cId="0" sldId="257"/>
            <ac:spMk id="62" creationId="{00000000-0000-0000-0000-000000000000}"/>
          </ac:spMkLst>
        </pc:spChg>
      </pc:sldChg>
      <pc:sldChg chg="modSp mod">
        <pc:chgData name="Valérie DEMURGE" userId="2958a3ed-8f2a-4e51-8fba-21722eb20ee9" providerId="ADAL" clId="{0E24CDDD-DF03-47CC-A2CF-8434B54F02C9}" dt="2025-03-13T07:45:36.241" v="49"/>
        <pc:sldMkLst>
          <pc:docMk/>
          <pc:sldMk cId="0" sldId="259"/>
        </pc:sldMkLst>
        <pc:spChg chg="mod">
          <ac:chgData name="Valérie DEMURGE" userId="2958a3ed-8f2a-4e51-8fba-21722eb20ee9" providerId="ADAL" clId="{0E24CDDD-DF03-47CC-A2CF-8434B54F02C9}" dt="2025-03-13T07:45:36.241" v="49"/>
          <ac:spMkLst>
            <pc:docMk/>
            <pc:sldMk cId="0" sldId="259"/>
            <ac:spMk id="88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339c414df7f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g339c414df7f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39c414df7f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g339c414df7f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39c414df7f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g339c414df7f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39c414df7f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g339c414df7f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39c414df7f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g339c414df7f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bdo lundi-vendredi">
  <p:cSld name="Hebdo lundi-vendredi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0" y="1235229"/>
            <a:ext cx="1872000" cy="360000"/>
          </a:xfrm>
          <a:prstGeom prst="rect">
            <a:avLst/>
          </a:prstGeom>
          <a:solidFill>
            <a:srgbClr val="2190C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LUNDI</a:t>
            </a:r>
            <a:endParaRPr/>
          </a:p>
        </p:txBody>
      </p:sp>
      <p:sp>
        <p:nvSpPr>
          <p:cNvPr id="15" name="Google Shape;15;p3"/>
          <p:cNvSpPr/>
          <p:nvPr/>
        </p:nvSpPr>
        <p:spPr>
          <a:xfrm>
            <a:off x="2008500" y="1235229"/>
            <a:ext cx="1872000" cy="361297"/>
          </a:xfrm>
          <a:prstGeom prst="rect">
            <a:avLst/>
          </a:prstGeom>
          <a:solidFill>
            <a:srgbClr val="2190C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MARDI</a:t>
            </a:r>
            <a:endParaRPr/>
          </a:p>
        </p:txBody>
      </p:sp>
      <p:sp>
        <p:nvSpPr>
          <p:cNvPr id="16" name="Google Shape;16;p3"/>
          <p:cNvSpPr/>
          <p:nvPr/>
        </p:nvSpPr>
        <p:spPr>
          <a:xfrm>
            <a:off x="4024257" y="1235229"/>
            <a:ext cx="1872000" cy="360000"/>
          </a:xfrm>
          <a:prstGeom prst="rect">
            <a:avLst/>
          </a:prstGeom>
          <a:solidFill>
            <a:srgbClr val="2190C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MERCREDI</a:t>
            </a:r>
            <a:endParaRPr/>
          </a:p>
        </p:txBody>
      </p:sp>
      <p:sp>
        <p:nvSpPr>
          <p:cNvPr id="17" name="Google Shape;17;p3"/>
          <p:cNvSpPr/>
          <p:nvPr/>
        </p:nvSpPr>
        <p:spPr>
          <a:xfrm>
            <a:off x="8034000" y="1235229"/>
            <a:ext cx="1872000" cy="360000"/>
          </a:xfrm>
          <a:prstGeom prst="rect">
            <a:avLst/>
          </a:prstGeom>
          <a:solidFill>
            <a:srgbClr val="2190C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VENDREDI</a:t>
            </a:r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body" idx="1"/>
          </p:nvPr>
        </p:nvSpPr>
        <p:spPr>
          <a:xfrm>
            <a:off x="0" y="1597114"/>
            <a:ext cx="1872000" cy="4730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2"/>
          </p:nvPr>
        </p:nvSpPr>
        <p:spPr>
          <a:xfrm>
            <a:off x="4021163" y="1597113"/>
            <a:ext cx="1872000" cy="4730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3"/>
          </p:nvPr>
        </p:nvSpPr>
        <p:spPr>
          <a:xfrm>
            <a:off x="6037173" y="1597113"/>
            <a:ext cx="1849159" cy="4730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4"/>
          </p:nvPr>
        </p:nvSpPr>
        <p:spPr>
          <a:xfrm>
            <a:off x="8034000" y="1595229"/>
            <a:ext cx="1875600" cy="4732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p3"/>
          <p:cNvSpPr/>
          <p:nvPr/>
        </p:nvSpPr>
        <p:spPr>
          <a:xfrm>
            <a:off x="6032757" y="1235229"/>
            <a:ext cx="1872000" cy="361296"/>
          </a:xfrm>
          <a:prstGeom prst="rect">
            <a:avLst/>
          </a:prstGeom>
          <a:solidFill>
            <a:srgbClr val="2190C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JEUDI</a:t>
            </a:r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5"/>
          </p:nvPr>
        </p:nvSpPr>
        <p:spPr>
          <a:xfrm>
            <a:off x="2004900" y="1595229"/>
            <a:ext cx="1875600" cy="4732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body" idx="6"/>
          </p:nvPr>
        </p:nvSpPr>
        <p:spPr>
          <a:xfrm>
            <a:off x="0" y="6400800"/>
            <a:ext cx="9906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body" idx="7"/>
          </p:nvPr>
        </p:nvSpPr>
        <p:spPr>
          <a:xfrm>
            <a:off x="0" y="113"/>
            <a:ext cx="9906000" cy="1162050"/>
          </a:xfrm>
          <a:prstGeom prst="rect">
            <a:avLst/>
          </a:prstGeom>
          <a:solidFill>
            <a:srgbClr val="B2DD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spcBef>
                <a:spcPts val="76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  <a:defRPr sz="3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bdo mardi-samedi">
  <p:cSld name="Hebdo mardi-samedi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/>
          <p:nvPr/>
        </p:nvSpPr>
        <p:spPr>
          <a:xfrm>
            <a:off x="0" y="1235229"/>
            <a:ext cx="1872000" cy="360000"/>
          </a:xfrm>
          <a:prstGeom prst="rect">
            <a:avLst/>
          </a:prstGeom>
          <a:solidFill>
            <a:srgbClr val="76C2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MARDI</a:t>
            </a:r>
            <a:endParaRPr/>
          </a:p>
        </p:txBody>
      </p:sp>
      <p:sp>
        <p:nvSpPr>
          <p:cNvPr id="28" name="Google Shape;28;p4"/>
          <p:cNvSpPr/>
          <p:nvPr/>
        </p:nvSpPr>
        <p:spPr>
          <a:xfrm>
            <a:off x="2008500" y="1235229"/>
            <a:ext cx="1872000" cy="361297"/>
          </a:xfrm>
          <a:prstGeom prst="rect">
            <a:avLst/>
          </a:prstGeom>
          <a:solidFill>
            <a:srgbClr val="76C2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MERCREDI</a:t>
            </a:r>
            <a:endParaRPr/>
          </a:p>
        </p:txBody>
      </p:sp>
      <p:sp>
        <p:nvSpPr>
          <p:cNvPr id="29" name="Google Shape;29;p4"/>
          <p:cNvSpPr/>
          <p:nvPr/>
        </p:nvSpPr>
        <p:spPr>
          <a:xfrm>
            <a:off x="4024257" y="1235229"/>
            <a:ext cx="1872000" cy="360000"/>
          </a:xfrm>
          <a:prstGeom prst="rect">
            <a:avLst/>
          </a:prstGeom>
          <a:solidFill>
            <a:srgbClr val="76C2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JEUDI</a:t>
            </a:r>
            <a:endParaRPr/>
          </a:p>
        </p:txBody>
      </p:sp>
      <p:sp>
        <p:nvSpPr>
          <p:cNvPr id="30" name="Google Shape;30;p4"/>
          <p:cNvSpPr/>
          <p:nvPr/>
        </p:nvSpPr>
        <p:spPr>
          <a:xfrm>
            <a:off x="8034000" y="1235229"/>
            <a:ext cx="1872000" cy="360000"/>
          </a:xfrm>
          <a:prstGeom prst="rect">
            <a:avLst/>
          </a:prstGeom>
          <a:solidFill>
            <a:srgbClr val="76C2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SAMEDI</a:t>
            </a:r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body" idx="1"/>
          </p:nvPr>
        </p:nvSpPr>
        <p:spPr>
          <a:xfrm>
            <a:off x="0" y="1597114"/>
            <a:ext cx="1872000" cy="4730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body" idx="2"/>
          </p:nvPr>
        </p:nvSpPr>
        <p:spPr>
          <a:xfrm>
            <a:off x="4021163" y="1597113"/>
            <a:ext cx="1872000" cy="4730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body" idx="3"/>
          </p:nvPr>
        </p:nvSpPr>
        <p:spPr>
          <a:xfrm>
            <a:off x="6037173" y="1597113"/>
            <a:ext cx="1849159" cy="4730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body" idx="4"/>
          </p:nvPr>
        </p:nvSpPr>
        <p:spPr>
          <a:xfrm>
            <a:off x="8034000" y="1595229"/>
            <a:ext cx="1875600" cy="4732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Google Shape;35;p4"/>
          <p:cNvSpPr/>
          <p:nvPr/>
        </p:nvSpPr>
        <p:spPr>
          <a:xfrm>
            <a:off x="6032757" y="1235229"/>
            <a:ext cx="1872000" cy="361296"/>
          </a:xfrm>
          <a:prstGeom prst="rect">
            <a:avLst/>
          </a:prstGeom>
          <a:solidFill>
            <a:srgbClr val="76C2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VENDREDI</a:t>
            </a:r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body" idx="5"/>
          </p:nvPr>
        </p:nvSpPr>
        <p:spPr>
          <a:xfrm>
            <a:off x="2004900" y="1595229"/>
            <a:ext cx="1875600" cy="4732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title"/>
          </p:nvPr>
        </p:nvSpPr>
        <p:spPr>
          <a:xfrm>
            <a:off x="0" y="-1"/>
            <a:ext cx="9906000" cy="1169377"/>
          </a:xfrm>
          <a:prstGeom prst="rect">
            <a:avLst/>
          </a:prstGeom>
          <a:solidFill>
            <a:srgbClr val="1048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  <a:defRPr sz="3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body" idx="6"/>
          </p:nvPr>
        </p:nvSpPr>
        <p:spPr>
          <a:xfrm>
            <a:off x="0" y="6435725"/>
            <a:ext cx="9906000" cy="422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2"/>
          <p:cNvPicPr preferRelativeResize="0"/>
          <p:nvPr/>
        </p:nvPicPr>
        <p:blipFill rotWithShape="1">
          <a:blip r:embed="rId4">
            <a:alphaModFix/>
          </a:blip>
          <a:srcRect l="4852" r="4852"/>
          <a:stretch/>
        </p:blipFill>
        <p:spPr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2"/>
          <p:cNvSpPr txBox="1"/>
          <p:nvPr/>
        </p:nvSpPr>
        <p:spPr>
          <a:xfrm>
            <a:off x="0" y="6329031"/>
            <a:ext cx="9906000" cy="528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8;p2"/>
          <p:cNvSpPr/>
          <p:nvPr/>
        </p:nvSpPr>
        <p:spPr>
          <a:xfrm>
            <a:off x="0" y="1249431"/>
            <a:ext cx="1872000" cy="5079600"/>
          </a:xfrm>
          <a:prstGeom prst="rect">
            <a:avLst/>
          </a:prstGeom>
          <a:solidFill>
            <a:srgbClr val="FFFFFF">
              <a:alpha val="60784"/>
            </a:srgbClr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9;p2"/>
          <p:cNvSpPr/>
          <p:nvPr/>
        </p:nvSpPr>
        <p:spPr>
          <a:xfrm>
            <a:off x="4017000" y="1236466"/>
            <a:ext cx="1872000" cy="5079600"/>
          </a:xfrm>
          <a:prstGeom prst="rect">
            <a:avLst/>
          </a:prstGeom>
          <a:solidFill>
            <a:srgbClr val="FFFFFF">
              <a:alpha val="60784"/>
            </a:srgbClr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2"/>
          <p:cNvSpPr/>
          <p:nvPr/>
        </p:nvSpPr>
        <p:spPr>
          <a:xfrm>
            <a:off x="8034000" y="1249431"/>
            <a:ext cx="1872000" cy="5079600"/>
          </a:xfrm>
          <a:prstGeom prst="rect">
            <a:avLst/>
          </a:prstGeom>
          <a:solidFill>
            <a:srgbClr val="FFFFFF">
              <a:alpha val="60784"/>
            </a:srgbClr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6025500" y="1236466"/>
            <a:ext cx="1872000" cy="5079600"/>
          </a:xfrm>
          <a:prstGeom prst="rect">
            <a:avLst/>
          </a:prstGeom>
          <a:solidFill>
            <a:srgbClr val="FFFFFF">
              <a:alpha val="60784"/>
            </a:srgbClr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2008500" y="1236466"/>
            <a:ext cx="1872000" cy="5079600"/>
          </a:xfrm>
          <a:prstGeom prst="rect">
            <a:avLst/>
          </a:prstGeom>
          <a:solidFill>
            <a:srgbClr val="FFFFFF">
              <a:alpha val="60784"/>
            </a:srgbClr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"/>
          <p:cNvSpPr txBox="1">
            <a:spLocks noGrp="1"/>
          </p:cNvSpPr>
          <p:nvPr>
            <p:ph type="body" idx="1"/>
          </p:nvPr>
        </p:nvSpPr>
        <p:spPr>
          <a:xfrm rot="-5400000">
            <a:off x="-1389100" y="3042650"/>
            <a:ext cx="4668000" cy="18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fr-FR" sz="10900">
                <a:solidFill>
                  <a:schemeClr val="accent1"/>
                </a:solidFill>
              </a:rPr>
              <a:t>Férié</a:t>
            </a:r>
            <a:endParaRPr sz="10900">
              <a:solidFill>
                <a:schemeClr val="accent1"/>
              </a:solidFill>
            </a:endParaRPr>
          </a:p>
        </p:txBody>
      </p:sp>
      <p:sp>
        <p:nvSpPr>
          <p:cNvPr id="44" name="Google Shape;44;p1"/>
          <p:cNvSpPr txBox="1">
            <a:spLocks noGrp="1"/>
          </p:cNvSpPr>
          <p:nvPr>
            <p:ph type="body" idx="2"/>
          </p:nvPr>
        </p:nvSpPr>
        <p:spPr>
          <a:xfrm>
            <a:off x="4021163" y="1597113"/>
            <a:ext cx="1872000" cy="4730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lang="fr-FR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fr-FR" b="1" dirty="0" err="1">
                <a:latin typeface="Rockwell Extra Bold" panose="02060903040505020403" pitchFamily="18" charset="0"/>
              </a:rPr>
              <a:t>Inscriptionà</a:t>
            </a:r>
            <a:r>
              <a:rPr lang="fr-FR" b="1" dirty="0">
                <a:latin typeface="Rockwell Extra Bold" panose="02060903040505020403" pitchFamily="18" charset="0"/>
              </a:rPr>
              <a:t> la journée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fr-FR" sz="1400" b="1" dirty="0"/>
              <a:t>Participation de 8</a:t>
            </a:r>
            <a:r>
              <a:rPr lang="fr-FR" sz="14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€</a:t>
            </a:r>
            <a:endParaRPr lang="fr-FR" sz="1400" b="1" dirty="0"/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lang="fr-FR" dirty="0"/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fr-FR" dirty="0"/>
              <a:t>Viens tester ta force et ton adresse comme Ulysse lors de ses épreuves contre les dieux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lang="fr-FR" dirty="0"/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fr-FR" dirty="0"/>
              <a:t>Sortie accrobranche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lang="fr-FR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fr-FR" b="1" dirty="0"/>
              <a:t>Départ 9h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fr-FR" b="1" dirty="0"/>
              <a:t>Retour 17h30</a:t>
            </a:r>
            <a:endParaRPr b="1" dirty="0"/>
          </a:p>
        </p:txBody>
      </p:sp>
      <p:sp>
        <p:nvSpPr>
          <p:cNvPr id="45" name="Google Shape;45;p1"/>
          <p:cNvSpPr txBox="1">
            <a:spLocks noGrp="1"/>
          </p:cNvSpPr>
          <p:nvPr>
            <p:ph type="body" idx="3"/>
          </p:nvPr>
        </p:nvSpPr>
        <p:spPr>
          <a:xfrm>
            <a:off x="6037173" y="1597113"/>
            <a:ext cx="1849159" cy="4730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dirty="0"/>
          </a:p>
          <a:p>
            <a:pPr marL="0" indent="0"/>
            <a:r>
              <a:rPr lang="fr-FR" b="1" dirty="0">
                <a:latin typeface="Rockwell Extra Bold" panose="02060903040505020403" pitchFamily="18" charset="0"/>
              </a:rPr>
              <a:t>MATIN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fr-FR" dirty="0"/>
              <a:t>Mon chapeau de médusa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lang="fr-FR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lang="fr-FR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lang="fr-FR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dirty="0"/>
          </a:p>
          <a:p>
            <a:pPr marL="0" indent="0"/>
            <a:r>
              <a:rPr lang="fr-FR" b="1" dirty="0">
                <a:latin typeface="Rockwell Extra Bold" panose="02060903040505020403" pitchFamily="18" charset="0"/>
              </a:rPr>
              <a:t>APRES-MIDI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fr-FR" dirty="0"/>
              <a:t>Les jeux des héros</a:t>
            </a:r>
            <a:endParaRPr dirty="0"/>
          </a:p>
        </p:txBody>
      </p:sp>
      <p:sp>
        <p:nvSpPr>
          <p:cNvPr id="46" name="Google Shape;46;p1"/>
          <p:cNvSpPr txBox="1">
            <a:spLocks noGrp="1"/>
          </p:cNvSpPr>
          <p:nvPr>
            <p:ph type="body" idx="4"/>
          </p:nvPr>
        </p:nvSpPr>
        <p:spPr>
          <a:xfrm>
            <a:off x="8034000" y="1595229"/>
            <a:ext cx="1875600" cy="4732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dirty="0"/>
          </a:p>
          <a:p>
            <a:pPr marL="0" indent="0"/>
            <a:r>
              <a:rPr lang="fr-FR" b="1" dirty="0">
                <a:latin typeface="Rockwell Extra Bold" panose="02060903040505020403" pitchFamily="18" charset="0"/>
              </a:rPr>
              <a:t>MATIN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fr-FR" dirty="0"/>
              <a:t>Les 4 ateliers Grecs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lang="fr-FR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lang="fr-FR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dirty="0"/>
          </a:p>
          <a:p>
            <a:pPr marL="0" indent="0"/>
            <a:r>
              <a:rPr lang="fr-FR" b="1" dirty="0">
                <a:latin typeface="Rockwell Extra Bold" panose="02060903040505020403" pitchFamily="18" charset="0"/>
              </a:rPr>
              <a:t>APRES-MIDI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fr-FR" dirty="0"/>
              <a:t>Mon monstre mythologique</a:t>
            </a:r>
            <a:endParaRPr dirty="0"/>
          </a:p>
        </p:txBody>
      </p:sp>
      <p:sp>
        <p:nvSpPr>
          <p:cNvPr id="47" name="Google Shape;47;p1"/>
          <p:cNvSpPr txBox="1">
            <a:spLocks noGrp="1"/>
          </p:cNvSpPr>
          <p:nvPr>
            <p:ph type="body" idx="5"/>
          </p:nvPr>
        </p:nvSpPr>
        <p:spPr>
          <a:xfrm>
            <a:off x="2004900" y="1595229"/>
            <a:ext cx="1875600" cy="4732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fr-FR" b="1" dirty="0">
                <a:latin typeface="Rockwell Extra Bold" panose="02060903040505020403" pitchFamily="18" charset="0"/>
              </a:rPr>
              <a:t>MATIN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b="1" dirty="0">
              <a:latin typeface="Rockwell Extra Bold" panose="02060903040505020403" pitchFamily="18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fr-FR" dirty="0"/>
              <a:t>Un quart d’heure de lecture à la bibliothèque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fr-FR" dirty="0"/>
              <a:t>-------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fr-FR" dirty="0"/>
              <a:t>Mon tableau d’Olympe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fr-FR" b="1" dirty="0">
                <a:latin typeface="Rockwell Extra Bold" panose="02060903040505020403" pitchFamily="18" charset="0"/>
              </a:rPr>
              <a:t>APRES-MIDI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lang="fr-FR" b="1" dirty="0">
              <a:latin typeface="Rockwell Extra Bold" panose="02060903040505020403" pitchFamily="18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fr-FR" dirty="0"/>
              <a:t>Le jeu des serpents de médusa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dirty="0"/>
          </a:p>
        </p:txBody>
      </p:sp>
      <p:sp>
        <p:nvSpPr>
          <p:cNvPr id="48" name="Google Shape;48;p1"/>
          <p:cNvSpPr txBox="1">
            <a:spLocks noGrp="1"/>
          </p:cNvSpPr>
          <p:nvPr>
            <p:ph type="body" idx="6"/>
          </p:nvPr>
        </p:nvSpPr>
        <p:spPr>
          <a:xfrm>
            <a:off x="0" y="6400800"/>
            <a:ext cx="9906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endParaRPr/>
          </a:p>
        </p:txBody>
      </p:sp>
      <p:sp>
        <p:nvSpPr>
          <p:cNvPr id="49" name="Google Shape;49;p1"/>
          <p:cNvSpPr txBox="1">
            <a:spLocks noGrp="1"/>
          </p:cNvSpPr>
          <p:nvPr>
            <p:ph type="body" idx="7"/>
          </p:nvPr>
        </p:nvSpPr>
        <p:spPr>
          <a:xfrm>
            <a:off x="2915425" y="38225"/>
            <a:ext cx="4640400" cy="643800"/>
          </a:xfrm>
          <a:prstGeom prst="rect">
            <a:avLst/>
          </a:prstGeom>
          <a:solidFill>
            <a:srgbClr val="B2DD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</a:pPr>
            <a:r>
              <a:rPr lang="fr-FR" sz="2000"/>
              <a:t>Programme d’activité</a:t>
            </a:r>
            <a:endParaRPr sz="2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</a:pPr>
            <a:r>
              <a:rPr lang="fr-FR" sz="1600"/>
              <a:t>Du lundi 21 avril 2025 au vendredi 25 avril 2025</a:t>
            </a:r>
            <a:endParaRPr sz="1600"/>
          </a:p>
        </p:txBody>
      </p:sp>
      <p:sp>
        <p:nvSpPr>
          <p:cNvPr id="50" name="Google Shape;50;p1"/>
          <p:cNvSpPr txBox="1">
            <a:spLocks noGrp="1"/>
          </p:cNvSpPr>
          <p:nvPr>
            <p:ph type="body" idx="7"/>
          </p:nvPr>
        </p:nvSpPr>
        <p:spPr>
          <a:xfrm>
            <a:off x="584975" y="722675"/>
            <a:ext cx="4640400" cy="457200"/>
          </a:xfrm>
          <a:prstGeom prst="rect">
            <a:avLst/>
          </a:prstGeom>
          <a:solidFill>
            <a:srgbClr val="B2DD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</a:pPr>
            <a:r>
              <a:rPr lang="fr-FR" sz="1600" b="1" u="sng" dirty="0"/>
              <a:t>ANIMATEURS</a:t>
            </a:r>
            <a:r>
              <a:rPr lang="fr-FR" sz="1600" b="1" dirty="0"/>
              <a:t> : </a:t>
            </a:r>
            <a:r>
              <a:rPr lang="fr-FR" sz="1600" dirty="0"/>
              <a:t>Capucine, Joana, Kamil, Marine</a:t>
            </a:r>
            <a:endParaRPr sz="1600" dirty="0"/>
          </a:p>
        </p:txBody>
      </p:sp>
      <p:sp>
        <p:nvSpPr>
          <p:cNvPr id="51" name="Google Shape;51;p1"/>
          <p:cNvSpPr txBox="1">
            <a:spLocks noGrp="1"/>
          </p:cNvSpPr>
          <p:nvPr>
            <p:ph type="body" idx="7"/>
          </p:nvPr>
        </p:nvSpPr>
        <p:spPr>
          <a:xfrm>
            <a:off x="7281675" y="722675"/>
            <a:ext cx="2078400" cy="457200"/>
          </a:xfrm>
          <a:prstGeom prst="rect">
            <a:avLst/>
          </a:prstGeom>
          <a:solidFill>
            <a:srgbClr val="B2DD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</a:pPr>
            <a:r>
              <a:rPr lang="fr-FR" sz="1600" b="1" u="sng"/>
              <a:t>GROUPES</a:t>
            </a:r>
            <a:r>
              <a:rPr lang="fr-FR" sz="1600" b="1"/>
              <a:t> : </a:t>
            </a:r>
            <a:r>
              <a:rPr lang="fr-FR" sz="1600"/>
              <a:t>3-5 ans</a:t>
            </a:r>
            <a:endParaRPr sz="16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339c414df7f_0_3"/>
          <p:cNvSpPr txBox="1">
            <a:spLocks noGrp="1"/>
          </p:cNvSpPr>
          <p:nvPr>
            <p:ph type="body" idx="1"/>
          </p:nvPr>
        </p:nvSpPr>
        <p:spPr>
          <a:xfrm>
            <a:off x="14900" y="1597125"/>
            <a:ext cx="1849200" cy="47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dirty="0"/>
          </a:p>
          <a:p>
            <a:pPr marL="0" indent="0"/>
            <a:r>
              <a:rPr lang="fr-FR" b="1" dirty="0">
                <a:latin typeface="Rockwell Extra Bold" panose="02060903040505020403" pitchFamily="18" charset="0"/>
              </a:rPr>
              <a:t>MATIN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fr-FR" dirty="0"/>
              <a:t>Hiéroglyphes toi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fr-FR" dirty="0"/>
              <a:t>--------------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fr-FR" dirty="0"/>
              <a:t>Les sablés grecs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dirty="0"/>
          </a:p>
          <a:p>
            <a:pPr marL="0" indent="0" algn="l"/>
            <a:r>
              <a:rPr lang="fr-FR" b="1" dirty="0">
                <a:latin typeface="Rockwell Extra Bold" panose="02060903040505020403" pitchFamily="18" charset="0"/>
              </a:rPr>
              <a:t>APRES-MIDI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fr-FR" dirty="0" err="1"/>
              <a:t>Gravage</a:t>
            </a:r>
            <a:r>
              <a:rPr lang="fr-FR" dirty="0"/>
              <a:t> hiéroglyphes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fr-FR" dirty="0"/>
              <a:t>---------------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fr-FR" dirty="0"/>
              <a:t>Décors ton temples</a:t>
            </a:r>
            <a:endParaRPr dirty="0"/>
          </a:p>
        </p:txBody>
      </p:sp>
      <p:sp>
        <p:nvSpPr>
          <p:cNvPr id="57" name="Google Shape;57;g339c414df7f_0_3"/>
          <p:cNvSpPr txBox="1">
            <a:spLocks noGrp="1"/>
          </p:cNvSpPr>
          <p:nvPr>
            <p:ph type="body" idx="2"/>
          </p:nvPr>
        </p:nvSpPr>
        <p:spPr>
          <a:xfrm>
            <a:off x="4021163" y="1597113"/>
            <a:ext cx="1872000" cy="47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lang="fr-FR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fr-FR" b="1" dirty="0" err="1">
                <a:latin typeface="Rockwell Extra Bold" panose="02060903040505020403" pitchFamily="18" charset="0"/>
              </a:rPr>
              <a:t>Inscriptionà</a:t>
            </a:r>
            <a:r>
              <a:rPr lang="fr-FR" b="1" dirty="0">
                <a:latin typeface="Rockwell Extra Bold" panose="02060903040505020403" pitchFamily="18" charset="0"/>
              </a:rPr>
              <a:t> la journée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fr-FR" sz="1400" b="1" dirty="0"/>
              <a:t>Participation 2 euros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lang="fr-FR" sz="1400" b="1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fr-FR" dirty="0"/>
              <a:t>Devient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fr-FR" dirty="0"/>
              <a:t>Architecte :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fr-FR" dirty="0"/>
              <a:t>construction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fr-FR" dirty="0"/>
              <a:t>d’un temple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fr-FR" dirty="0"/>
              <a:t>Grecque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fr-FR" dirty="0"/>
              <a:t>-----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fr-FR" dirty="0"/>
              <a:t>Découvre le métier de mosaïste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lang="fr-FR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dirty="0"/>
          </a:p>
        </p:txBody>
      </p:sp>
      <p:sp>
        <p:nvSpPr>
          <p:cNvPr id="58" name="Google Shape;58;g339c414df7f_0_3"/>
          <p:cNvSpPr txBox="1">
            <a:spLocks noGrp="1"/>
          </p:cNvSpPr>
          <p:nvPr>
            <p:ph type="body" idx="3"/>
          </p:nvPr>
        </p:nvSpPr>
        <p:spPr>
          <a:xfrm rot="-5400000">
            <a:off x="4616500" y="3019300"/>
            <a:ext cx="4719600" cy="18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fr-FR" sz="10900">
                <a:solidFill>
                  <a:schemeClr val="accent1"/>
                </a:solidFill>
              </a:rPr>
              <a:t>Férié</a:t>
            </a:r>
            <a:endParaRPr sz="10900">
              <a:solidFill>
                <a:schemeClr val="accent1"/>
              </a:solidFill>
            </a:endParaRPr>
          </a:p>
        </p:txBody>
      </p:sp>
      <p:sp>
        <p:nvSpPr>
          <p:cNvPr id="59" name="Google Shape;59;g339c414df7f_0_3"/>
          <p:cNvSpPr txBox="1">
            <a:spLocks noGrp="1"/>
          </p:cNvSpPr>
          <p:nvPr>
            <p:ph type="body" idx="5"/>
          </p:nvPr>
        </p:nvSpPr>
        <p:spPr>
          <a:xfrm>
            <a:off x="2004900" y="1595229"/>
            <a:ext cx="1875600" cy="473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dirty="0"/>
          </a:p>
          <a:p>
            <a:pPr marL="0" indent="0"/>
            <a:r>
              <a:rPr lang="fr-FR" b="1" dirty="0">
                <a:latin typeface="Rockwell Extra Bold" panose="02060903040505020403" pitchFamily="18" charset="0"/>
              </a:rPr>
              <a:t>MATIN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fr-FR" dirty="0"/>
              <a:t>Amulette de protection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dirty="0"/>
          </a:p>
          <a:p>
            <a:pPr marL="0" indent="0"/>
            <a:r>
              <a:rPr lang="fr-FR" b="1" dirty="0">
                <a:latin typeface="Rockwell Extra Bold" panose="02060903040505020403" pitchFamily="18" charset="0"/>
              </a:rPr>
              <a:t>APRES-MIDI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fr-FR" dirty="0"/>
              <a:t>Fabrique ta cabane antique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dirty="0"/>
          </a:p>
        </p:txBody>
      </p:sp>
      <p:sp>
        <p:nvSpPr>
          <p:cNvPr id="60" name="Google Shape;60;g339c414df7f_0_3"/>
          <p:cNvSpPr txBox="1">
            <a:spLocks noGrp="1"/>
          </p:cNvSpPr>
          <p:nvPr>
            <p:ph type="body" idx="6"/>
          </p:nvPr>
        </p:nvSpPr>
        <p:spPr>
          <a:xfrm>
            <a:off x="0" y="6400800"/>
            <a:ext cx="9906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endParaRPr/>
          </a:p>
        </p:txBody>
      </p:sp>
      <p:sp>
        <p:nvSpPr>
          <p:cNvPr id="61" name="Google Shape;61;g339c414df7f_0_3"/>
          <p:cNvSpPr txBox="1">
            <a:spLocks noGrp="1"/>
          </p:cNvSpPr>
          <p:nvPr>
            <p:ph type="body" idx="7"/>
          </p:nvPr>
        </p:nvSpPr>
        <p:spPr>
          <a:xfrm>
            <a:off x="2915425" y="38225"/>
            <a:ext cx="4640400" cy="643800"/>
          </a:xfrm>
          <a:prstGeom prst="rect">
            <a:avLst/>
          </a:prstGeom>
          <a:solidFill>
            <a:srgbClr val="B2DD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</a:pPr>
            <a:r>
              <a:rPr lang="fr-FR" sz="2000"/>
              <a:t>Programme d’activité</a:t>
            </a:r>
            <a:endParaRPr sz="2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</a:pPr>
            <a:r>
              <a:rPr lang="fr-FR" sz="1600"/>
              <a:t>Du lundi 28 avril 2025 au vendredi 02 mai 2025</a:t>
            </a:r>
            <a:endParaRPr sz="1600"/>
          </a:p>
        </p:txBody>
      </p:sp>
      <p:sp>
        <p:nvSpPr>
          <p:cNvPr id="62" name="Google Shape;62;g339c414df7f_0_3"/>
          <p:cNvSpPr txBox="1">
            <a:spLocks noGrp="1"/>
          </p:cNvSpPr>
          <p:nvPr>
            <p:ph type="body" idx="7"/>
          </p:nvPr>
        </p:nvSpPr>
        <p:spPr>
          <a:xfrm>
            <a:off x="584974" y="722675"/>
            <a:ext cx="5100717" cy="457200"/>
          </a:xfrm>
          <a:prstGeom prst="rect">
            <a:avLst/>
          </a:prstGeom>
          <a:solidFill>
            <a:srgbClr val="B2DD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</a:pPr>
            <a:r>
              <a:rPr lang="fr-FR" sz="1600" b="1" u="sng" dirty="0"/>
              <a:t>ANIMATEURS</a:t>
            </a:r>
            <a:r>
              <a:rPr lang="fr-FR" sz="1600" b="1" dirty="0"/>
              <a:t> : </a:t>
            </a:r>
            <a:r>
              <a:rPr lang="fr-FR" sz="1600" dirty="0"/>
              <a:t>Capucine, Kamil, </a:t>
            </a:r>
            <a:r>
              <a:rPr lang="fr-FR" sz="1600" dirty="0" err="1"/>
              <a:t>Mailyne</a:t>
            </a:r>
            <a:r>
              <a:rPr lang="fr-FR" sz="1600" dirty="0"/>
              <a:t>, Marine</a:t>
            </a:r>
            <a:endParaRPr sz="1600" dirty="0"/>
          </a:p>
        </p:txBody>
      </p:sp>
      <p:sp>
        <p:nvSpPr>
          <p:cNvPr id="63" name="Google Shape;63;g339c414df7f_0_3"/>
          <p:cNvSpPr txBox="1">
            <a:spLocks noGrp="1"/>
          </p:cNvSpPr>
          <p:nvPr>
            <p:ph type="body" idx="7"/>
          </p:nvPr>
        </p:nvSpPr>
        <p:spPr>
          <a:xfrm>
            <a:off x="7281675" y="722675"/>
            <a:ext cx="2078400" cy="457200"/>
          </a:xfrm>
          <a:prstGeom prst="rect">
            <a:avLst/>
          </a:prstGeom>
          <a:solidFill>
            <a:srgbClr val="B2DD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</a:pPr>
            <a:r>
              <a:rPr lang="fr-FR" sz="1600" b="1" u="sng"/>
              <a:t>GROUPES</a:t>
            </a:r>
            <a:r>
              <a:rPr lang="fr-FR" sz="1600" b="1"/>
              <a:t> : </a:t>
            </a:r>
            <a:r>
              <a:rPr lang="fr-FR" sz="1600"/>
              <a:t>3-5 ans</a:t>
            </a:r>
            <a:endParaRPr sz="1600"/>
          </a:p>
        </p:txBody>
      </p:sp>
      <p:sp>
        <p:nvSpPr>
          <p:cNvPr id="64" name="Google Shape;64;g339c414df7f_0_3"/>
          <p:cNvSpPr txBox="1">
            <a:spLocks noGrp="1"/>
          </p:cNvSpPr>
          <p:nvPr>
            <p:ph type="body" idx="3"/>
          </p:nvPr>
        </p:nvSpPr>
        <p:spPr>
          <a:xfrm rot="-5400000">
            <a:off x="6603750" y="3020013"/>
            <a:ext cx="4719600" cy="18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fr-FR" sz="10900">
                <a:solidFill>
                  <a:schemeClr val="accent1"/>
                </a:solidFill>
              </a:rPr>
              <a:t>Fermé</a:t>
            </a:r>
            <a:endParaRPr sz="109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39c414df7f_0_16"/>
          <p:cNvSpPr txBox="1">
            <a:spLocks noGrp="1"/>
          </p:cNvSpPr>
          <p:nvPr>
            <p:ph type="body" idx="1"/>
          </p:nvPr>
        </p:nvSpPr>
        <p:spPr>
          <a:xfrm rot="-5400000">
            <a:off x="-1389100" y="3042650"/>
            <a:ext cx="4668000" cy="18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fr-FR" sz="10900">
                <a:solidFill>
                  <a:schemeClr val="accent1"/>
                </a:solidFill>
              </a:rPr>
              <a:t>Férié</a:t>
            </a:r>
            <a:endParaRPr sz="10900">
              <a:solidFill>
                <a:schemeClr val="accent1"/>
              </a:solidFill>
            </a:endParaRPr>
          </a:p>
        </p:txBody>
      </p:sp>
      <p:sp>
        <p:nvSpPr>
          <p:cNvPr id="70" name="Google Shape;70;g339c414df7f_0_16"/>
          <p:cNvSpPr txBox="1">
            <a:spLocks noGrp="1"/>
          </p:cNvSpPr>
          <p:nvPr>
            <p:ph type="body" idx="2"/>
          </p:nvPr>
        </p:nvSpPr>
        <p:spPr>
          <a:xfrm>
            <a:off x="4021163" y="1597113"/>
            <a:ext cx="1872000" cy="47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lang="fr-FR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fr-FR" b="1" dirty="0" err="1">
                <a:latin typeface="Rockwell Extra Bold" panose="02060903040505020403" pitchFamily="18" charset="0"/>
              </a:rPr>
              <a:t>Inscriptionà</a:t>
            </a:r>
            <a:r>
              <a:rPr lang="fr-FR" b="1" dirty="0">
                <a:latin typeface="Rockwell Extra Bold" panose="02060903040505020403" pitchFamily="18" charset="0"/>
              </a:rPr>
              <a:t> la journée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fr-FR" sz="1400" b="1" dirty="0"/>
              <a:t>Participation de 8</a:t>
            </a:r>
            <a:r>
              <a:rPr lang="fr-FR" sz="14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€</a:t>
            </a:r>
            <a:endParaRPr lang="fr-FR" sz="1400" b="1" dirty="0"/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lang="fr-FR" dirty="0"/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fr-FR" dirty="0"/>
              <a:t>Viens tester ta force et ton adresse comme Ulysse lors de ses épreuves contre les dieux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lang="fr-FR" dirty="0"/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fr-FR" dirty="0"/>
              <a:t>Sortie accrobranche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lang="fr-FR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fr-FR" b="1" dirty="0"/>
              <a:t>Départ 9h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fr-FR" b="1" dirty="0"/>
              <a:t>Retour 17h30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dirty="0"/>
          </a:p>
        </p:txBody>
      </p:sp>
      <p:sp>
        <p:nvSpPr>
          <p:cNvPr id="71" name="Google Shape;71;g339c414df7f_0_16"/>
          <p:cNvSpPr txBox="1">
            <a:spLocks noGrp="1"/>
          </p:cNvSpPr>
          <p:nvPr>
            <p:ph type="body" idx="3"/>
          </p:nvPr>
        </p:nvSpPr>
        <p:spPr>
          <a:xfrm>
            <a:off x="6037173" y="1597113"/>
            <a:ext cx="1849200" cy="47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dirty="0"/>
          </a:p>
          <a:p>
            <a:pPr marL="0" indent="0"/>
            <a:r>
              <a:rPr lang="fr-FR" b="1" dirty="0">
                <a:latin typeface="Rockwell Extra Bold" panose="02060903040505020403" pitchFamily="18" charset="0"/>
              </a:rPr>
              <a:t>MATIN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fr-FR" dirty="0"/>
              <a:t>Jeux libres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fr-FR" dirty="0"/>
              <a:t>---------------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fr-FR" dirty="0"/>
              <a:t>Fabrication de frondes grecques 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dirty="0"/>
          </a:p>
          <a:p>
            <a:pPr marL="0" indent="0"/>
            <a:r>
              <a:rPr lang="fr-FR" b="1" dirty="0">
                <a:latin typeface="Rockwell Extra Bold" panose="02060903040505020403" pitchFamily="18" charset="0"/>
              </a:rPr>
              <a:t>APRES-MIDI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fr-FR" dirty="0"/>
              <a:t>Mon monstre mythologique 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fr-FR" dirty="0"/>
              <a:t>-----------------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fr-FR" dirty="0"/>
              <a:t>Notre cheval de Troie</a:t>
            </a:r>
            <a:endParaRPr dirty="0"/>
          </a:p>
        </p:txBody>
      </p:sp>
      <p:sp>
        <p:nvSpPr>
          <p:cNvPr id="72" name="Google Shape;72;g339c414df7f_0_16"/>
          <p:cNvSpPr txBox="1">
            <a:spLocks noGrp="1"/>
          </p:cNvSpPr>
          <p:nvPr>
            <p:ph type="body" idx="4"/>
          </p:nvPr>
        </p:nvSpPr>
        <p:spPr>
          <a:xfrm>
            <a:off x="8034000" y="1595229"/>
            <a:ext cx="1875600" cy="473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dirty="0"/>
          </a:p>
          <a:p>
            <a:pPr marL="0" indent="0"/>
            <a:r>
              <a:rPr lang="fr-FR" b="1" dirty="0">
                <a:latin typeface="Rockwell Extra Bold" panose="02060903040505020403" pitchFamily="18" charset="0"/>
              </a:rPr>
              <a:t>MATIN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fr-FR" dirty="0"/>
              <a:t>Répétition spectacle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fr-FR" dirty="0"/>
              <a:t>Spectacle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dirty="0"/>
          </a:p>
          <a:p>
            <a:pPr marL="0" indent="0"/>
            <a:r>
              <a:rPr lang="fr-FR" b="1" dirty="0">
                <a:latin typeface="Rockwell Extra Bold" panose="02060903040505020403" pitchFamily="18" charset="0"/>
              </a:rPr>
              <a:t>APRES-MIDI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fr-FR" dirty="0"/>
              <a:t>Le grand jeu des 12 travaux mythologique </a:t>
            </a:r>
            <a:endParaRPr dirty="0"/>
          </a:p>
        </p:txBody>
      </p:sp>
      <p:sp>
        <p:nvSpPr>
          <p:cNvPr id="73" name="Google Shape;73;g339c414df7f_0_16"/>
          <p:cNvSpPr txBox="1">
            <a:spLocks noGrp="1"/>
          </p:cNvSpPr>
          <p:nvPr>
            <p:ph type="body" idx="5"/>
          </p:nvPr>
        </p:nvSpPr>
        <p:spPr>
          <a:xfrm>
            <a:off x="2004900" y="1595229"/>
            <a:ext cx="1875600" cy="473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dirty="0"/>
          </a:p>
          <a:p>
            <a:pPr marL="0" indent="0"/>
            <a:r>
              <a:rPr lang="fr-FR" b="1" dirty="0">
                <a:latin typeface="Rockwell Extra Bold" panose="02060903040505020403" pitchFamily="18" charset="0"/>
              </a:rPr>
              <a:t>MATIN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fr-FR" dirty="0"/>
              <a:t>Règles de vie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fr-FR" dirty="0"/>
              <a:t>----------------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fr-FR" dirty="0"/>
              <a:t>Vidéo sensibilisation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fr-FR" dirty="0"/>
              <a:t>---------------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fr-FR" dirty="0"/>
              <a:t>Décoration de la salle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dirty="0"/>
          </a:p>
          <a:p>
            <a:pPr marL="0" indent="0"/>
            <a:r>
              <a:rPr lang="fr-FR" b="1" dirty="0">
                <a:latin typeface="Rockwell Extra Bold" panose="02060903040505020403" pitchFamily="18" charset="0"/>
              </a:rPr>
              <a:t>APRES-MIDI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fr-FR" dirty="0"/>
              <a:t>Création </a:t>
            </a:r>
            <a:r>
              <a:rPr lang="fr-FR" dirty="0" err="1"/>
              <a:t>kamishibaï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fr-FR" dirty="0"/>
              <a:t>---------------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fr-FR" dirty="0"/>
              <a:t>Création de costumes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dirty="0"/>
          </a:p>
        </p:txBody>
      </p:sp>
      <p:sp>
        <p:nvSpPr>
          <p:cNvPr id="74" name="Google Shape;74;g339c414df7f_0_16"/>
          <p:cNvSpPr txBox="1">
            <a:spLocks noGrp="1"/>
          </p:cNvSpPr>
          <p:nvPr>
            <p:ph type="body" idx="6"/>
          </p:nvPr>
        </p:nvSpPr>
        <p:spPr>
          <a:xfrm>
            <a:off x="0" y="6400800"/>
            <a:ext cx="9906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endParaRPr/>
          </a:p>
        </p:txBody>
      </p:sp>
      <p:sp>
        <p:nvSpPr>
          <p:cNvPr id="75" name="Google Shape;75;g339c414df7f_0_16"/>
          <p:cNvSpPr txBox="1">
            <a:spLocks noGrp="1"/>
          </p:cNvSpPr>
          <p:nvPr>
            <p:ph type="body" idx="7"/>
          </p:nvPr>
        </p:nvSpPr>
        <p:spPr>
          <a:xfrm>
            <a:off x="2915425" y="38225"/>
            <a:ext cx="4640400" cy="643800"/>
          </a:xfrm>
          <a:prstGeom prst="rect">
            <a:avLst/>
          </a:prstGeom>
          <a:solidFill>
            <a:srgbClr val="B2DD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</a:pPr>
            <a:r>
              <a:rPr lang="fr-FR" sz="2000"/>
              <a:t>Programme d’activité</a:t>
            </a:r>
            <a:endParaRPr sz="2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</a:pPr>
            <a:r>
              <a:rPr lang="fr-FR" sz="1600"/>
              <a:t>Du lundi 21 avril 2025 au vendredi 25 avril 2025</a:t>
            </a:r>
            <a:endParaRPr sz="1600"/>
          </a:p>
        </p:txBody>
      </p:sp>
      <p:sp>
        <p:nvSpPr>
          <p:cNvPr id="76" name="Google Shape;76;g339c414df7f_0_16"/>
          <p:cNvSpPr txBox="1">
            <a:spLocks noGrp="1"/>
          </p:cNvSpPr>
          <p:nvPr>
            <p:ph type="body" idx="7"/>
          </p:nvPr>
        </p:nvSpPr>
        <p:spPr>
          <a:xfrm>
            <a:off x="584975" y="722675"/>
            <a:ext cx="3931500" cy="457200"/>
          </a:xfrm>
          <a:prstGeom prst="rect">
            <a:avLst/>
          </a:prstGeom>
          <a:solidFill>
            <a:srgbClr val="B2DD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</a:pPr>
            <a:r>
              <a:rPr lang="fr-FR" sz="1600" b="1" u="sng" dirty="0"/>
              <a:t>ANIMATEURS</a:t>
            </a:r>
            <a:r>
              <a:rPr lang="fr-FR" sz="1600" b="1" dirty="0"/>
              <a:t> : </a:t>
            </a:r>
            <a:r>
              <a:rPr lang="fr-FR" sz="1600" dirty="0"/>
              <a:t>Erica, Zoé</a:t>
            </a:r>
            <a:endParaRPr sz="1600" dirty="0"/>
          </a:p>
        </p:txBody>
      </p:sp>
      <p:sp>
        <p:nvSpPr>
          <p:cNvPr id="77" name="Google Shape;77;g339c414df7f_0_16"/>
          <p:cNvSpPr txBox="1">
            <a:spLocks noGrp="1"/>
          </p:cNvSpPr>
          <p:nvPr>
            <p:ph type="body" idx="7"/>
          </p:nvPr>
        </p:nvSpPr>
        <p:spPr>
          <a:xfrm>
            <a:off x="7107550" y="722675"/>
            <a:ext cx="2252400" cy="457200"/>
          </a:xfrm>
          <a:prstGeom prst="rect">
            <a:avLst/>
          </a:prstGeom>
          <a:solidFill>
            <a:srgbClr val="B2DD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</a:pPr>
            <a:r>
              <a:rPr lang="fr-FR" sz="1600" b="1" u="sng"/>
              <a:t>GROUPES</a:t>
            </a:r>
            <a:r>
              <a:rPr lang="fr-FR" sz="1600" b="1"/>
              <a:t> : </a:t>
            </a:r>
            <a:r>
              <a:rPr lang="fr-FR" sz="1600"/>
              <a:t>6-8 ans</a:t>
            </a:r>
            <a:endParaRPr sz="16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39c414df7f_0_28"/>
          <p:cNvSpPr txBox="1">
            <a:spLocks noGrp="1"/>
          </p:cNvSpPr>
          <p:nvPr>
            <p:ph type="body" idx="1"/>
          </p:nvPr>
        </p:nvSpPr>
        <p:spPr>
          <a:xfrm>
            <a:off x="14900" y="1597125"/>
            <a:ext cx="1849200" cy="47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dirty="0"/>
          </a:p>
          <a:p>
            <a:pPr marL="0" indent="0"/>
            <a:r>
              <a:rPr lang="fr-FR" b="1" dirty="0">
                <a:latin typeface="Rockwell Extra Bold" panose="02060903040505020403" pitchFamily="18" charset="0"/>
              </a:rPr>
              <a:t>MATIN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fr-FR" dirty="0"/>
              <a:t>Création de bateaux grecs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dirty="0"/>
          </a:p>
          <a:p>
            <a:pPr marL="0" indent="0"/>
            <a:r>
              <a:rPr lang="fr-FR" b="1" dirty="0">
                <a:latin typeface="Rockwell Extra Bold" panose="02060903040505020403" pitchFamily="18" charset="0"/>
              </a:rPr>
              <a:t>APRES-MIDI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fr-FR" dirty="0"/>
              <a:t>Gâteaux grecs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fr-FR" dirty="0"/>
              <a:t>--------------------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fr-FR" dirty="0"/>
              <a:t>Grecs, troyens, cyclopes </a:t>
            </a:r>
            <a:endParaRPr dirty="0"/>
          </a:p>
        </p:txBody>
      </p:sp>
      <p:sp>
        <p:nvSpPr>
          <p:cNvPr id="83" name="Google Shape;83;g339c414df7f_0_28"/>
          <p:cNvSpPr txBox="1">
            <a:spLocks noGrp="1"/>
          </p:cNvSpPr>
          <p:nvPr>
            <p:ph type="body" idx="2"/>
          </p:nvPr>
        </p:nvSpPr>
        <p:spPr>
          <a:xfrm>
            <a:off x="4021163" y="1597113"/>
            <a:ext cx="1872000" cy="47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lang="fr-FR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fr-FR" b="1" dirty="0" err="1">
                <a:latin typeface="Rockwell Extra Bold" panose="02060903040505020403" pitchFamily="18" charset="0"/>
              </a:rPr>
              <a:t>Inscriptionà</a:t>
            </a:r>
            <a:r>
              <a:rPr lang="fr-FR" b="1" dirty="0">
                <a:latin typeface="Rockwell Extra Bold" panose="02060903040505020403" pitchFamily="18" charset="0"/>
              </a:rPr>
              <a:t> la journée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fr-FR" sz="1400" b="1" dirty="0"/>
              <a:t>Participation 2 euros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lang="fr-FR" sz="1400" b="1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lang="fr-FR" sz="1400" b="1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fr-FR" dirty="0"/>
              <a:t>Découvre la vie quotidienne d’Ulysse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fr-FR" dirty="0"/>
              <a:t>grâce à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fr-FR" dirty="0"/>
              <a:t>un jeu de piste au musée Gallo Romain de Saint- Romain- en-Gal 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lang="fr-FR" dirty="0"/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fr-FR" b="1" dirty="0"/>
              <a:t>Départ 9h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dirty="0"/>
          </a:p>
        </p:txBody>
      </p:sp>
      <p:sp>
        <p:nvSpPr>
          <p:cNvPr id="84" name="Google Shape;84;g339c414df7f_0_28"/>
          <p:cNvSpPr txBox="1">
            <a:spLocks noGrp="1"/>
          </p:cNvSpPr>
          <p:nvPr>
            <p:ph type="body" idx="3"/>
          </p:nvPr>
        </p:nvSpPr>
        <p:spPr>
          <a:xfrm rot="-5400000">
            <a:off x="4616500" y="3019300"/>
            <a:ext cx="4719600" cy="18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fr-FR" sz="10900">
                <a:solidFill>
                  <a:schemeClr val="accent1"/>
                </a:solidFill>
              </a:rPr>
              <a:t>Férié</a:t>
            </a:r>
            <a:endParaRPr sz="10900">
              <a:solidFill>
                <a:schemeClr val="accent1"/>
              </a:solidFill>
            </a:endParaRPr>
          </a:p>
        </p:txBody>
      </p:sp>
      <p:sp>
        <p:nvSpPr>
          <p:cNvPr id="85" name="Google Shape;85;g339c414df7f_0_28"/>
          <p:cNvSpPr txBox="1">
            <a:spLocks noGrp="1"/>
          </p:cNvSpPr>
          <p:nvPr>
            <p:ph type="body" idx="5"/>
          </p:nvPr>
        </p:nvSpPr>
        <p:spPr>
          <a:xfrm>
            <a:off x="2004900" y="1595229"/>
            <a:ext cx="1875600" cy="473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fr-FR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 Extra Bold" panose="02060903040505020403" pitchFamily="18" charset="0"/>
                <a:ea typeface="Roboto"/>
                <a:cs typeface="Roboto"/>
                <a:sym typeface="Roboto"/>
              </a:rPr>
              <a:t>MATIN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fr-FR" dirty="0"/>
              <a:t>Protège cyclope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dirty="0"/>
          </a:p>
          <a:p>
            <a:pPr marL="0" indent="0"/>
            <a:r>
              <a:rPr lang="fr-FR" b="1" dirty="0">
                <a:latin typeface="Rockwell Extra Bold" panose="02060903040505020403" pitchFamily="18" charset="0"/>
              </a:rPr>
              <a:t>APRES-MIDI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fr-FR" dirty="0"/>
              <a:t>Escape Game Mythologie grecque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dirty="0"/>
          </a:p>
        </p:txBody>
      </p:sp>
      <p:sp>
        <p:nvSpPr>
          <p:cNvPr id="86" name="Google Shape;86;g339c414df7f_0_28"/>
          <p:cNvSpPr txBox="1">
            <a:spLocks noGrp="1"/>
          </p:cNvSpPr>
          <p:nvPr>
            <p:ph type="body" idx="6"/>
          </p:nvPr>
        </p:nvSpPr>
        <p:spPr>
          <a:xfrm>
            <a:off x="0" y="6400800"/>
            <a:ext cx="9906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endParaRPr/>
          </a:p>
        </p:txBody>
      </p:sp>
      <p:sp>
        <p:nvSpPr>
          <p:cNvPr id="87" name="Google Shape;87;g339c414df7f_0_28"/>
          <p:cNvSpPr txBox="1">
            <a:spLocks noGrp="1"/>
          </p:cNvSpPr>
          <p:nvPr>
            <p:ph type="body" idx="7"/>
          </p:nvPr>
        </p:nvSpPr>
        <p:spPr>
          <a:xfrm>
            <a:off x="2915425" y="38225"/>
            <a:ext cx="4640400" cy="643800"/>
          </a:xfrm>
          <a:prstGeom prst="rect">
            <a:avLst/>
          </a:prstGeom>
          <a:solidFill>
            <a:srgbClr val="B2DD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</a:pPr>
            <a:r>
              <a:rPr lang="fr-FR" sz="2000"/>
              <a:t>Programme d’activité</a:t>
            </a:r>
            <a:endParaRPr sz="2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</a:pPr>
            <a:r>
              <a:rPr lang="fr-FR" sz="1600"/>
              <a:t>Du lundi 28 avril 2025 au vendredi 02 mai 2025</a:t>
            </a:r>
            <a:endParaRPr sz="1600"/>
          </a:p>
        </p:txBody>
      </p:sp>
      <p:sp>
        <p:nvSpPr>
          <p:cNvPr id="88" name="Google Shape;88;g339c414df7f_0_28"/>
          <p:cNvSpPr txBox="1">
            <a:spLocks noGrp="1"/>
          </p:cNvSpPr>
          <p:nvPr>
            <p:ph type="body" idx="7"/>
          </p:nvPr>
        </p:nvSpPr>
        <p:spPr>
          <a:xfrm>
            <a:off x="584975" y="722675"/>
            <a:ext cx="3931500" cy="457200"/>
          </a:xfrm>
          <a:prstGeom prst="rect">
            <a:avLst/>
          </a:prstGeom>
          <a:solidFill>
            <a:srgbClr val="B2DD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</a:pPr>
            <a:r>
              <a:rPr lang="fr-FR" sz="1600" b="1" u="sng" dirty="0"/>
              <a:t>ANIMATEURS</a:t>
            </a:r>
            <a:r>
              <a:rPr lang="fr-FR" sz="1600" b="1" dirty="0"/>
              <a:t> : </a:t>
            </a:r>
            <a:r>
              <a:rPr lang="fr-FR" sz="1600" dirty="0"/>
              <a:t>Erica, Zoé</a:t>
            </a:r>
            <a:endParaRPr sz="1600" dirty="0"/>
          </a:p>
        </p:txBody>
      </p:sp>
      <p:sp>
        <p:nvSpPr>
          <p:cNvPr id="89" name="Google Shape;89;g339c414df7f_0_28"/>
          <p:cNvSpPr txBox="1">
            <a:spLocks noGrp="1"/>
          </p:cNvSpPr>
          <p:nvPr>
            <p:ph type="body" idx="7"/>
          </p:nvPr>
        </p:nvSpPr>
        <p:spPr>
          <a:xfrm>
            <a:off x="7281675" y="722675"/>
            <a:ext cx="2188200" cy="457200"/>
          </a:xfrm>
          <a:prstGeom prst="rect">
            <a:avLst/>
          </a:prstGeom>
          <a:solidFill>
            <a:srgbClr val="B2DD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</a:pPr>
            <a:r>
              <a:rPr lang="fr-FR" sz="1600" b="1" u="sng"/>
              <a:t>GROUPES</a:t>
            </a:r>
            <a:r>
              <a:rPr lang="fr-FR" sz="1600" b="1"/>
              <a:t> : 6-8</a:t>
            </a:r>
            <a:r>
              <a:rPr lang="fr-FR" sz="1600"/>
              <a:t> ans</a:t>
            </a:r>
            <a:endParaRPr sz="1600"/>
          </a:p>
        </p:txBody>
      </p:sp>
      <p:sp>
        <p:nvSpPr>
          <p:cNvPr id="90" name="Google Shape;90;g339c414df7f_0_28"/>
          <p:cNvSpPr txBox="1">
            <a:spLocks noGrp="1"/>
          </p:cNvSpPr>
          <p:nvPr>
            <p:ph type="body" idx="3"/>
          </p:nvPr>
        </p:nvSpPr>
        <p:spPr>
          <a:xfrm rot="-5400000">
            <a:off x="6603750" y="3020013"/>
            <a:ext cx="4719600" cy="18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fr-FR" sz="10900">
                <a:solidFill>
                  <a:schemeClr val="accent1"/>
                </a:solidFill>
              </a:rPr>
              <a:t>Fermé</a:t>
            </a:r>
            <a:endParaRPr sz="109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39c414df7f_0_52"/>
          <p:cNvSpPr txBox="1">
            <a:spLocks noGrp="1"/>
          </p:cNvSpPr>
          <p:nvPr>
            <p:ph type="body" idx="1"/>
          </p:nvPr>
        </p:nvSpPr>
        <p:spPr>
          <a:xfrm rot="-5400000">
            <a:off x="-1389100" y="3042650"/>
            <a:ext cx="4668000" cy="18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fr-FR" sz="10900">
                <a:solidFill>
                  <a:schemeClr val="accent1"/>
                </a:solidFill>
              </a:rPr>
              <a:t>Férié</a:t>
            </a:r>
            <a:endParaRPr sz="10900">
              <a:solidFill>
                <a:schemeClr val="accent1"/>
              </a:solidFill>
            </a:endParaRPr>
          </a:p>
        </p:txBody>
      </p:sp>
      <p:sp>
        <p:nvSpPr>
          <p:cNvPr id="96" name="Google Shape;96;g339c414df7f_0_52"/>
          <p:cNvSpPr txBox="1">
            <a:spLocks noGrp="1"/>
          </p:cNvSpPr>
          <p:nvPr>
            <p:ph type="body" idx="2"/>
          </p:nvPr>
        </p:nvSpPr>
        <p:spPr>
          <a:xfrm>
            <a:off x="4021163" y="1597113"/>
            <a:ext cx="1872000" cy="47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lang="fr-FR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fr-FR" b="1" dirty="0" err="1">
                <a:latin typeface="Rockwell Extra Bold" panose="02060903040505020403" pitchFamily="18" charset="0"/>
              </a:rPr>
              <a:t>Inscriptionà</a:t>
            </a:r>
            <a:r>
              <a:rPr lang="fr-FR" b="1" dirty="0">
                <a:latin typeface="Rockwell Extra Bold" panose="02060903040505020403" pitchFamily="18" charset="0"/>
              </a:rPr>
              <a:t> la journée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fr-FR" sz="1400" b="1" dirty="0"/>
              <a:t>Participation de 8</a:t>
            </a:r>
            <a:r>
              <a:rPr lang="fr-FR" sz="14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€</a:t>
            </a:r>
            <a:endParaRPr lang="fr-FR" sz="1400" b="1" dirty="0"/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lang="fr-FR" dirty="0"/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fr-FR" dirty="0"/>
              <a:t>Viens tester ta force et ton adresse comme Ulysse lors de ses épreuves contre les dieux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lang="fr-FR" dirty="0"/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fr-FR" dirty="0"/>
              <a:t>Sortie accrobranche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lang="fr-FR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fr-FR" b="1" dirty="0"/>
              <a:t>Départ 9h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fr-FR" b="1" dirty="0"/>
              <a:t>Retour 17h30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dirty="0"/>
          </a:p>
        </p:txBody>
      </p:sp>
      <p:sp>
        <p:nvSpPr>
          <p:cNvPr id="97" name="Google Shape;97;g339c414df7f_0_52"/>
          <p:cNvSpPr txBox="1">
            <a:spLocks noGrp="1"/>
          </p:cNvSpPr>
          <p:nvPr>
            <p:ph type="body" idx="3"/>
          </p:nvPr>
        </p:nvSpPr>
        <p:spPr>
          <a:xfrm>
            <a:off x="6037173" y="1597113"/>
            <a:ext cx="1849200" cy="47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dirty="0"/>
          </a:p>
          <a:p>
            <a:pPr marL="0" indent="0"/>
            <a:r>
              <a:rPr lang="fr-FR" b="1" dirty="0">
                <a:latin typeface="Rockwell Extra Bold" panose="02060903040505020403" pitchFamily="18" charset="0"/>
              </a:rPr>
              <a:t>MATIN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fr-FR" dirty="0"/>
              <a:t>Ma statue grecque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lang="fr-FR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lang="fr-FR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dirty="0"/>
          </a:p>
          <a:p>
            <a:pPr marL="0" indent="0"/>
            <a:r>
              <a:rPr lang="fr-FR" b="1" dirty="0">
                <a:latin typeface="Rockwell Extra Bold" panose="02060903040505020403" pitchFamily="18" charset="0"/>
              </a:rPr>
              <a:t>APRES-MIDI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fr-FR" dirty="0"/>
              <a:t>Ma cabane antique</a:t>
            </a:r>
            <a:endParaRPr dirty="0"/>
          </a:p>
        </p:txBody>
      </p:sp>
      <p:sp>
        <p:nvSpPr>
          <p:cNvPr id="98" name="Google Shape;98;g339c414df7f_0_52"/>
          <p:cNvSpPr txBox="1">
            <a:spLocks noGrp="1"/>
          </p:cNvSpPr>
          <p:nvPr>
            <p:ph type="body" idx="4"/>
          </p:nvPr>
        </p:nvSpPr>
        <p:spPr>
          <a:xfrm>
            <a:off x="8034000" y="1595229"/>
            <a:ext cx="1875600" cy="473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dirty="0"/>
          </a:p>
          <a:p>
            <a:pPr marL="0" indent="0"/>
            <a:r>
              <a:rPr lang="fr-FR" b="1" dirty="0">
                <a:latin typeface="Rockwell Extra Bold" panose="02060903040505020403" pitchFamily="18" charset="0"/>
              </a:rPr>
              <a:t>MATIN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fr-FR" dirty="0"/>
              <a:t>Ma statue grecque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lang="fr-FR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lang="fr-FR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dirty="0"/>
          </a:p>
          <a:p>
            <a:pPr marL="0" indent="0"/>
            <a:r>
              <a:rPr lang="fr-FR" b="1" dirty="0">
                <a:latin typeface="Rockwell Extra Bold" panose="02060903040505020403" pitchFamily="18" charset="0"/>
              </a:rPr>
              <a:t>APRES-MIDI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fr-FR" dirty="0"/>
              <a:t>Le parcours de l’odyssée</a:t>
            </a:r>
            <a:endParaRPr dirty="0"/>
          </a:p>
        </p:txBody>
      </p:sp>
      <p:sp>
        <p:nvSpPr>
          <p:cNvPr id="99" name="Google Shape;99;g339c414df7f_0_52"/>
          <p:cNvSpPr txBox="1">
            <a:spLocks noGrp="1"/>
          </p:cNvSpPr>
          <p:nvPr>
            <p:ph type="body" idx="5"/>
          </p:nvPr>
        </p:nvSpPr>
        <p:spPr>
          <a:xfrm>
            <a:off x="2004900" y="1595229"/>
            <a:ext cx="1875600" cy="473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dirty="0"/>
          </a:p>
          <a:p>
            <a:pPr marL="0" indent="0"/>
            <a:r>
              <a:rPr lang="fr-FR" b="1" dirty="0">
                <a:latin typeface="Rockwell Extra Bold" panose="02060903040505020403" pitchFamily="18" charset="0"/>
              </a:rPr>
              <a:t>MATIN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fr-FR" dirty="0"/>
              <a:t>Le vase d’Ulysse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lang="fr-FR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lang="fr-FR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lang="fr-FR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dirty="0"/>
          </a:p>
          <a:p>
            <a:pPr marL="0" indent="0"/>
            <a:r>
              <a:rPr lang="fr-FR" b="1" dirty="0">
                <a:latin typeface="Rockwell Extra Bold" panose="02060903040505020403" pitchFamily="18" charset="0"/>
              </a:rPr>
              <a:t>APRES-MIDI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fr-FR" dirty="0"/>
              <a:t>Mon temple grecque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dirty="0"/>
          </a:p>
        </p:txBody>
      </p:sp>
      <p:sp>
        <p:nvSpPr>
          <p:cNvPr id="100" name="Google Shape;100;g339c414df7f_0_52"/>
          <p:cNvSpPr txBox="1">
            <a:spLocks noGrp="1"/>
          </p:cNvSpPr>
          <p:nvPr>
            <p:ph type="body" idx="6"/>
          </p:nvPr>
        </p:nvSpPr>
        <p:spPr>
          <a:xfrm>
            <a:off x="0" y="6400800"/>
            <a:ext cx="9906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endParaRPr/>
          </a:p>
        </p:txBody>
      </p:sp>
      <p:sp>
        <p:nvSpPr>
          <p:cNvPr id="101" name="Google Shape;101;g339c414df7f_0_52"/>
          <p:cNvSpPr txBox="1">
            <a:spLocks noGrp="1"/>
          </p:cNvSpPr>
          <p:nvPr>
            <p:ph type="body" idx="7"/>
          </p:nvPr>
        </p:nvSpPr>
        <p:spPr>
          <a:xfrm>
            <a:off x="2915425" y="38225"/>
            <a:ext cx="4640400" cy="643800"/>
          </a:xfrm>
          <a:prstGeom prst="rect">
            <a:avLst/>
          </a:prstGeom>
          <a:solidFill>
            <a:srgbClr val="B2DD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</a:pPr>
            <a:r>
              <a:rPr lang="fr-FR" sz="2000"/>
              <a:t>Programme d’activité</a:t>
            </a:r>
            <a:endParaRPr sz="2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</a:pPr>
            <a:r>
              <a:rPr lang="fr-FR" sz="1600"/>
              <a:t>Du lundi 21 avril 2025 au vendredi 25 avril 2025</a:t>
            </a:r>
            <a:endParaRPr sz="1600"/>
          </a:p>
        </p:txBody>
      </p:sp>
      <p:sp>
        <p:nvSpPr>
          <p:cNvPr id="102" name="Google Shape;102;g339c414df7f_0_52"/>
          <p:cNvSpPr txBox="1">
            <a:spLocks noGrp="1"/>
          </p:cNvSpPr>
          <p:nvPr>
            <p:ph type="body" idx="7"/>
          </p:nvPr>
        </p:nvSpPr>
        <p:spPr>
          <a:xfrm>
            <a:off x="584975" y="722675"/>
            <a:ext cx="3931500" cy="457200"/>
          </a:xfrm>
          <a:prstGeom prst="rect">
            <a:avLst/>
          </a:prstGeom>
          <a:solidFill>
            <a:srgbClr val="B2DD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</a:pPr>
            <a:r>
              <a:rPr lang="fr-FR" sz="1600" b="1" u="sng"/>
              <a:t>ANIMATEURS</a:t>
            </a:r>
            <a:r>
              <a:rPr lang="fr-FR" sz="1600" b="1"/>
              <a:t> : </a:t>
            </a:r>
            <a:r>
              <a:rPr lang="fr-FR" sz="1600"/>
              <a:t>Jennyfer</a:t>
            </a:r>
            <a:endParaRPr sz="1600"/>
          </a:p>
        </p:txBody>
      </p:sp>
      <p:sp>
        <p:nvSpPr>
          <p:cNvPr id="103" name="Google Shape;103;g339c414df7f_0_52"/>
          <p:cNvSpPr txBox="1">
            <a:spLocks noGrp="1"/>
          </p:cNvSpPr>
          <p:nvPr>
            <p:ph type="body" idx="7"/>
          </p:nvPr>
        </p:nvSpPr>
        <p:spPr>
          <a:xfrm>
            <a:off x="7107550" y="722675"/>
            <a:ext cx="2252400" cy="457200"/>
          </a:xfrm>
          <a:prstGeom prst="rect">
            <a:avLst/>
          </a:prstGeom>
          <a:solidFill>
            <a:srgbClr val="B2DD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</a:pPr>
            <a:r>
              <a:rPr lang="fr-FR" sz="1600" b="1" u="sng"/>
              <a:t>GROUPES</a:t>
            </a:r>
            <a:r>
              <a:rPr lang="fr-FR" sz="1600" b="1"/>
              <a:t> : </a:t>
            </a:r>
            <a:r>
              <a:rPr lang="fr-FR" sz="1600"/>
              <a:t>9-11 ans</a:t>
            </a:r>
            <a:endParaRPr sz="16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39c414df7f_0_40"/>
          <p:cNvSpPr txBox="1">
            <a:spLocks noGrp="1"/>
          </p:cNvSpPr>
          <p:nvPr>
            <p:ph type="body" idx="1"/>
          </p:nvPr>
        </p:nvSpPr>
        <p:spPr>
          <a:xfrm>
            <a:off x="14900" y="1597125"/>
            <a:ext cx="1849200" cy="47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dirty="0"/>
          </a:p>
          <a:p>
            <a:pPr marL="0" indent="0"/>
            <a:r>
              <a:rPr lang="fr-FR" b="1" dirty="0">
                <a:latin typeface="Rockwell Extra Bold" panose="02060903040505020403" pitchFamily="18" charset="0"/>
              </a:rPr>
              <a:t>MATIN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fr-FR" dirty="0"/>
              <a:t>Mon trident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dirty="0"/>
          </a:p>
          <a:p>
            <a:pPr marL="0" indent="0"/>
            <a:r>
              <a:rPr lang="fr-FR" b="1" dirty="0">
                <a:latin typeface="Rockwell Extra Bold" panose="02060903040505020403" pitchFamily="18" charset="0"/>
              </a:rPr>
              <a:t>APRES-MIDI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fr-FR" dirty="0"/>
              <a:t>Ta </a:t>
            </a:r>
            <a:r>
              <a:rPr lang="fr-FR" dirty="0" err="1"/>
              <a:t>mila</a:t>
            </a:r>
            <a:r>
              <a:rPr lang="fr-FR" dirty="0"/>
              <a:t> </a:t>
            </a:r>
            <a:endParaRPr dirty="0"/>
          </a:p>
        </p:txBody>
      </p:sp>
      <p:sp>
        <p:nvSpPr>
          <p:cNvPr id="109" name="Google Shape;109;g339c414df7f_0_40"/>
          <p:cNvSpPr txBox="1">
            <a:spLocks noGrp="1"/>
          </p:cNvSpPr>
          <p:nvPr>
            <p:ph type="body" idx="2"/>
          </p:nvPr>
        </p:nvSpPr>
        <p:spPr>
          <a:xfrm>
            <a:off x="4021163" y="1597113"/>
            <a:ext cx="1872000" cy="47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lang="fr-FR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fr-FR" b="1" dirty="0" err="1">
                <a:latin typeface="Rockwell Extra Bold" panose="02060903040505020403" pitchFamily="18" charset="0"/>
              </a:rPr>
              <a:t>Inscriptionà</a:t>
            </a:r>
            <a:r>
              <a:rPr lang="fr-FR" b="1" dirty="0">
                <a:latin typeface="Rockwell Extra Bold" panose="02060903040505020403" pitchFamily="18" charset="0"/>
              </a:rPr>
              <a:t> la journée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fr-FR" sz="1400" b="1" dirty="0"/>
              <a:t>Participation 2 euros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lang="fr-FR" sz="1400" b="1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lang="fr-FR" sz="1400" b="1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fr-FR" dirty="0"/>
              <a:t>Découvre la vie quotidienne d’Ulysse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fr-FR" dirty="0"/>
              <a:t>grâce à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fr-FR" dirty="0"/>
              <a:t>un jeu de piste au musée Gallo Romain de Saint- Romain- en-Gal 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lang="fr-FR" dirty="0"/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fr-FR" b="1" dirty="0"/>
              <a:t>Départ 9h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dirty="0"/>
          </a:p>
        </p:txBody>
      </p:sp>
      <p:sp>
        <p:nvSpPr>
          <p:cNvPr id="110" name="Google Shape;110;g339c414df7f_0_40"/>
          <p:cNvSpPr txBox="1">
            <a:spLocks noGrp="1"/>
          </p:cNvSpPr>
          <p:nvPr>
            <p:ph type="body" idx="3"/>
          </p:nvPr>
        </p:nvSpPr>
        <p:spPr>
          <a:xfrm rot="-5400000">
            <a:off x="4616500" y="3019300"/>
            <a:ext cx="4719600" cy="18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fr-FR" sz="10900">
                <a:solidFill>
                  <a:schemeClr val="accent1"/>
                </a:solidFill>
              </a:rPr>
              <a:t>Férié</a:t>
            </a:r>
            <a:endParaRPr sz="10900">
              <a:solidFill>
                <a:schemeClr val="accent1"/>
              </a:solidFill>
            </a:endParaRPr>
          </a:p>
        </p:txBody>
      </p:sp>
      <p:sp>
        <p:nvSpPr>
          <p:cNvPr id="111" name="Google Shape;111;g339c414df7f_0_40"/>
          <p:cNvSpPr txBox="1">
            <a:spLocks noGrp="1"/>
          </p:cNvSpPr>
          <p:nvPr>
            <p:ph type="body" idx="5"/>
          </p:nvPr>
        </p:nvSpPr>
        <p:spPr>
          <a:xfrm>
            <a:off x="2004900" y="1595229"/>
            <a:ext cx="1875600" cy="473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dirty="0"/>
          </a:p>
          <a:p>
            <a:pPr marL="0" indent="0"/>
            <a:r>
              <a:rPr lang="fr-FR" b="1" dirty="0">
                <a:latin typeface="Rockwell Extra Bold" panose="02060903040505020403" pitchFamily="18" charset="0"/>
              </a:rPr>
              <a:t>MATIN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fr-FR" dirty="0"/>
              <a:t>Vaisseaux grecs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dirty="0"/>
          </a:p>
          <a:p>
            <a:pPr marL="0" indent="0"/>
            <a:r>
              <a:rPr lang="fr-FR" b="1" dirty="0">
                <a:latin typeface="Rockwell Extra Bold" panose="02060903040505020403" pitchFamily="18" charset="0"/>
              </a:rPr>
              <a:t>APRES-MIDI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fr-FR" dirty="0"/>
              <a:t>Zeus contre Héra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dirty="0"/>
          </a:p>
        </p:txBody>
      </p:sp>
      <p:sp>
        <p:nvSpPr>
          <p:cNvPr id="112" name="Google Shape;112;g339c414df7f_0_40"/>
          <p:cNvSpPr txBox="1">
            <a:spLocks noGrp="1"/>
          </p:cNvSpPr>
          <p:nvPr>
            <p:ph type="body" idx="6"/>
          </p:nvPr>
        </p:nvSpPr>
        <p:spPr>
          <a:xfrm>
            <a:off x="0" y="6400800"/>
            <a:ext cx="9906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endParaRPr/>
          </a:p>
        </p:txBody>
      </p:sp>
      <p:sp>
        <p:nvSpPr>
          <p:cNvPr id="113" name="Google Shape;113;g339c414df7f_0_40"/>
          <p:cNvSpPr txBox="1">
            <a:spLocks noGrp="1"/>
          </p:cNvSpPr>
          <p:nvPr>
            <p:ph type="body" idx="7"/>
          </p:nvPr>
        </p:nvSpPr>
        <p:spPr>
          <a:xfrm>
            <a:off x="2915425" y="38225"/>
            <a:ext cx="4640400" cy="643800"/>
          </a:xfrm>
          <a:prstGeom prst="rect">
            <a:avLst/>
          </a:prstGeom>
          <a:solidFill>
            <a:srgbClr val="B2DD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</a:pPr>
            <a:r>
              <a:rPr lang="fr-FR" sz="2000"/>
              <a:t>Programme d’activité</a:t>
            </a:r>
            <a:endParaRPr sz="2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</a:pPr>
            <a:r>
              <a:rPr lang="fr-FR" sz="1600"/>
              <a:t>Du lundi 28 avril 2025 au vendredi 02 mai 2025</a:t>
            </a:r>
            <a:endParaRPr sz="1600"/>
          </a:p>
        </p:txBody>
      </p:sp>
      <p:sp>
        <p:nvSpPr>
          <p:cNvPr id="114" name="Google Shape;114;g339c414df7f_0_40"/>
          <p:cNvSpPr txBox="1">
            <a:spLocks noGrp="1"/>
          </p:cNvSpPr>
          <p:nvPr>
            <p:ph type="body" idx="7"/>
          </p:nvPr>
        </p:nvSpPr>
        <p:spPr>
          <a:xfrm>
            <a:off x="584975" y="722675"/>
            <a:ext cx="3931500" cy="457200"/>
          </a:xfrm>
          <a:prstGeom prst="rect">
            <a:avLst/>
          </a:prstGeom>
          <a:solidFill>
            <a:srgbClr val="B2DD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</a:pPr>
            <a:r>
              <a:rPr lang="fr-FR" sz="1600" b="1" u="sng"/>
              <a:t>ANIMATEURS</a:t>
            </a:r>
            <a:r>
              <a:rPr lang="fr-FR" sz="1600" b="1"/>
              <a:t> : </a:t>
            </a:r>
            <a:r>
              <a:rPr lang="fr-FR" sz="1600"/>
              <a:t>Rym</a:t>
            </a:r>
            <a:endParaRPr sz="1600"/>
          </a:p>
        </p:txBody>
      </p:sp>
      <p:sp>
        <p:nvSpPr>
          <p:cNvPr id="115" name="Google Shape;115;g339c414df7f_0_40"/>
          <p:cNvSpPr txBox="1">
            <a:spLocks noGrp="1"/>
          </p:cNvSpPr>
          <p:nvPr>
            <p:ph type="body" idx="7"/>
          </p:nvPr>
        </p:nvSpPr>
        <p:spPr>
          <a:xfrm>
            <a:off x="7281675" y="722675"/>
            <a:ext cx="2245200" cy="457200"/>
          </a:xfrm>
          <a:prstGeom prst="rect">
            <a:avLst/>
          </a:prstGeom>
          <a:solidFill>
            <a:srgbClr val="B2DD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</a:pPr>
            <a:r>
              <a:rPr lang="fr-FR" sz="1600" b="1" u="sng"/>
              <a:t>GROUPES</a:t>
            </a:r>
            <a:r>
              <a:rPr lang="fr-FR" sz="1600" b="1"/>
              <a:t> : </a:t>
            </a:r>
            <a:r>
              <a:rPr lang="fr-FR" sz="1600"/>
              <a:t>9-11 ans</a:t>
            </a:r>
            <a:endParaRPr sz="1600"/>
          </a:p>
        </p:txBody>
      </p:sp>
      <p:sp>
        <p:nvSpPr>
          <p:cNvPr id="116" name="Google Shape;116;g339c414df7f_0_40"/>
          <p:cNvSpPr txBox="1">
            <a:spLocks noGrp="1"/>
          </p:cNvSpPr>
          <p:nvPr>
            <p:ph type="body" idx="3"/>
          </p:nvPr>
        </p:nvSpPr>
        <p:spPr>
          <a:xfrm rot="-5400000">
            <a:off x="6603750" y="3020013"/>
            <a:ext cx="4719600" cy="18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fr-FR" sz="10900">
                <a:solidFill>
                  <a:schemeClr val="accent1"/>
                </a:solidFill>
              </a:rPr>
              <a:t>Fermé</a:t>
            </a:r>
            <a:endParaRPr sz="109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rogrammes Hebdo">
  <a:themeElements>
    <a:clrScheme name="Bleu">
      <a:dk1>
        <a:srgbClr val="000000"/>
      </a:dk1>
      <a:lt1>
        <a:srgbClr val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469</Words>
  <Application>Microsoft Office PowerPoint</Application>
  <PresentationFormat>Format A4 (210 x 297 mm)</PresentationFormat>
  <Paragraphs>304</Paragraphs>
  <Slides>6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0" baseType="lpstr">
      <vt:lpstr>Rockwell Extra Bold</vt:lpstr>
      <vt:lpstr>Arial</vt:lpstr>
      <vt:lpstr>Roboto</vt:lpstr>
      <vt:lpstr>Programmes Hebdo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Méghann FOUERE</dc:creator>
  <cp:lastModifiedBy>Valérie DEMURGE</cp:lastModifiedBy>
  <cp:revision>2</cp:revision>
  <dcterms:created xsi:type="dcterms:W3CDTF">2017-10-10T15:02:29Z</dcterms:created>
  <dcterms:modified xsi:type="dcterms:W3CDTF">2025-03-13T07:46:33Z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0x01010028264E9C8FFB984EBC7E20A36A246D53</vt:lpwstr>
  </property>
  <property fmtid="{D5CDD505-2E9C-101B-9397-08002B2CF9AE}" pid="3" name="Order">
    <vt:r8>163800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ComplianceAssetId">
    <vt:lpwstr/>
  </property>
  <property fmtid="{D5CDD505-2E9C-101B-9397-08002B2CF9AE}" pid="9" name="TemplateUrl">
    <vt:lpwstr/>
  </property>
  <property fmtid="{D5CDD505-2E9C-101B-9397-08002B2CF9AE}" pid="10" name="MediaServiceImageTags">
    <vt:lpwstr/>
  </property>
  <property fmtid="{D5CDD505-2E9C-101B-9397-08002B2CF9AE}" pid="11" name="_dlc_DocIdItemGuid">
    <vt:lpwstr>8785c99c-cf8d-4125-8bb2-3d3448bf9567</vt:lpwstr>
  </property>
  <property fmtid="{D5CDD505-2E9C-101B-9397-08002B2CF9AE}" pid="12" name="_dlc_DocId">
    <vt:lpwstr>NAQQPS5QCNE6-1511558237-328248</vt:lpwstr>
  </property>
  <property fmtid="{D5CDD505-2E9C-101B-9397-08002B2CF9AE}" pid="13" name="_dlc_DocIdUrl">
    <vt:lpwstr>https://ifacasnieres.sharepoint.com/sites/Siege-Communication/_layouts/15/DocIdRedir.aspx?ID=NAQQPS5QCNE6-1511558237-328248, NAQQPS5QCNE6-1511558237-328248</vt:lpwstr>
  </property>
</Properties>
</file>