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689" r:id="rId5"/>
    <p:sldMasterId id="2147483700" r:id="rId6"/>
    <p:sldMasterId id="2147483708" r:id="rId7"/>
    <p:sldMasterId id="2147483671" r:id="rId8"/>
  </p:sldMasterIdLst>
  <p:handoutMasterIdLst>
    <p:handoutMasterId r:id="rId10"/>
  </p:handoutMasterIdLst>
  <p:sldIdLst>
    <p:sldId id="262" r:id="rId9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387"/>
    <a:srgbClr val="7CCCC0"/>
    <a:srgbClr val="877D61"/>
    <a:srgbClr val="D89F3F"/>
    <a:srgbClr val="FFFFFF"/>
    <a:srgbClr val="DBEFEB"/>
    <a:srgbClr val="0076BE"/>
    <a:srgbClr val="BBCC00"/>
    <a:srgbClr val="EEECE8"/>
    <a:srgbClr val="4D7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F8E1F5-4BC0-42D2-8CB0-255D3E6A1CDB}" v="7" dt="2025-03-11T02:57:10.231"/>
    <p1510:client id="{F8DE1173-2B00-DE5A-E385-FA7BF43A80A5}" v="1" dt="2025-03-11T02:47:49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30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47C7EF2-6016-44B8-B110-78B4C157E2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F8FC9F-9815-45AE-BED7-5AA556D076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FEB98-0C3D-48F2-8888-0FCC885962B1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56795C-0FFC-4772-B71A-37909CCCAD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7B1C75-05A2-4F62-8D79-6CB94DF9B9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3E126-A5DE-40D1-BCD0-2AD568B93B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25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1">
            <a:extLst>
              <a:ext uri="{FF2B5EF4-FFF2-40B4-BE49-F238E27FC236}">
                <a16:creationId xmlns:a16="http://schemas.microsoft.com/office/drawing/2014/main" id="{D57ECF15-2FD2-465D-9C49-C8B59D942CEA}"/>
              </a:ext>
            </a:extLst>
          </p:cNvPr>
          <p:cNvSpPr txBox="1"/>
          <p:nvPr/>
        </p:nvSpPr>
        <p:spPr>
          <a:xfrm>
            <a:off x="-149230" y="9678603"/>
            <a:ext cx="7156451" cy="223141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03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50" b="0" i="0" u="none" strike="noStrike" kern="1200" cap="none" spc="300" baseline="0" dirty="0">
                <a:solidFill>
                  <a:srgbClr val="000000"/>
                </a:solidFill>
                <a:effectLst/>
                <a:uFillTx/>
                <a:latin typeface="Calibri Light" pitchFamily="34"/>
                <a:cs typeface="Arial"/>
              </a:rPr>
              <a:t>Ifac - Association à but non lucratif à vocation éducative, sociale et territoriale</a:t>
            </a:r>
            <a:endParaRPr lang="fr-FR" sz="85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BE1151-8B02-4C3F-BA24-AB5B1A7F1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3748779"/>
            <a:ext cx="4535488" cy="1027241"/>
          </a:xfrm>
          <a:prstGeom prst="rect">
            <a:avLst/>
          </a:prstGeom>
          <a:solidFill>
            <a:srgbClr val="2A7387"/>
          </a:solidFill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4B59E25-804E-422B-BF3C-92597015AA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772762"/>
            <a:ext cx="4535488" cy="428487"/>
          </a:xfrm>
          <a:prstGeom prst="rect">
            <a:avLst/>
          </a:prstGeom>
          <a:solidFill>
            <a:srgbClr val="8BCCC2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Informations complémentaires </a:t>
            </a:r>
          </a:p>
        </p:txBody>
      </p:sp>
      <p:pic>
        <p:nvPicPr>
          <p:cNvPr id="2" name="Image 21" descr="LOGO_IFAC-285C-200px.png">
            <a:extLst>
              <a:ext uri="{FF2B5EF4-FFF2-40B4-BE49-F238E27FC236}">
                <a16:creationId xmlns:a16="http://schemas.microsoft.com/office/drawing/2014/main" id="{C3C54FF3-AC95-39AF-AB88-BBCF6494E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3596" y="8807432"/>
            <a:ext cx="1004568" cy="81787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9F4DA87A-73D1-5A9B-AC49-C935D6CE2CEC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322512" y="8910369"/>
            <a:ext cx="2212975" cy="61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Logo animation</a:t>
            </a:r>
          </a:p>
        </p:txBody>
      </p:sp>
      <p:sp>
        <p:nvSpPr>
          <p:cNvPr id="8" name="Espace réservé pour une image  6">
            <a:extLst>
              <a:ext uri="{FF2B5EF4-FFF2-40B4-BE49-F238E27FC236}">
                <a16:creationId xmlns:a16="http://schemas.microsoft.com/office/drawing/2014/main" id="{577B6619-4C51-ED7A-0C14-9985DD572413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361103" y="8789306"/>
            <a:ext cx="1006388" cy="8200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Logo ville</a:t>
            </a:r>
          </a:p>
        </p:txBody>
      </p:sp>
    </p:spTree>
    <p:extLst>
      <p:ext uri="{BB962C8B-B14F-4D97-AF65-F5344CB8AC3E}">
        <p14:creationId xmlns:p14="http://schemas.microsoft.com/office/powerpoint/2010/main" val="29668508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_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8DDA69-6D53-7F92-5D42-E9621995A7E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7747BD-2BF8-30BB-DC20-D3238CD00862}"/>
              </a:ext>
            </a:extLst>
          </p:cNvPr>
          <p:cNvSpPr/>
          <p:nvPr userDrawn="1"/>
        </p:nvSpPr>
        <p:spPr>
          <a:xfrm rot="5400000">
            <a:off x="3845767" y="-338808"/>
            <a:ext cx="1491340" cy="3960000"/>
          </a:xfrm>
          <a:prstGeom prst="rect">
            <a:avLst/>
          </a:prstGeom>
          <a:solidFill>
            <a:srgbClr val="7CC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0" y="67172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5" y="671726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2A7387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5" y="997234"/>
            <a:ext cx="3960000" cy="1480671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816559-2952-7EE3-5151-B91F811ECA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6559" y="299050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3BF8A-BD68-F1C0-7A95-44CABCD1E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11434" y="299050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99411D-22FE-E2F4-0F64-F0D73222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11434" y="3316011"/>
            <a:ext cx="3960000" cy="14913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2EF440B-2835-4C39-9DCE-DA20F038D1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6562" y="527039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7E7D8-1E15-B6D2-C930-1BB1198AC7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1437" y="527039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94B197-98F9-F50F-9954-C4A57F747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1437" y="5595901"/>
            <a:ext cx="3960000" cy="1491340"/>
          </a:xfrm>
          <a:prstGeom prst="rect">
            <a:avLst/>
          </a:prstGeom>
          <a:solidFill>
            <a:srgbClr val="4D7CBB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B2C796-2621-ACD9-83E1-AF498CA708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6561" y="757264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6E17F9B-4060-06DD-D033-1CD3AA9E74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1436" y="7572646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215F1C-CF30-B2C4-A7EF-4022EC013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1436" y="7898154"/>
            <a:ext cx="3960000" cy="1491340"/>
          </a:xfrm>
          <a:prstGeom prst="rect">
            <a:avLst/>
          </a:prstGeom>
          <a:solidFill>
            <a:srgbClr val="877D6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52186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_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06B9E2-8B0D-A972-00E2-971C19BF137A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7747BD-2BF8-30BB-DC20-D3238CD00862}"/>
              </a:ext>
            </a:extLst>
          </p:cNvPr>
          <p:cNvSpPr/>
          <p:nvPr userDrawn="1"/>
        </p:nvSpPr>
        <p:spPr>
          <a:xfrm rot="5400000">
            <a:off x="3845767" y="-338808"/>
            <a:ext cx="1491340" cy="3960000"/>
          </a:xfrm>
          <a:prstGeom prst="rect">
            <a:avLst/>
          </a:prstGeom>
          <a:solidFill>
            <a:srgbClr val="7CC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0" y="67172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5" y="671726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2A7387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5" y="997234"/>
            <a:ext cx="3960000" cy="1480671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816559-2952-7EE3-5151-B91F811ECA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6559" y="299050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3BF8A-BD68-F1C0-7A95-44CABCD1E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11434" y="299050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99411D-22FE-E2F4-0F64-F0D73222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11434" y="3316011"/>
            <a:ext cx="3960000" cy="14913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2EF440B-2835-4C39-9DCE-DA20F038D1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6562" y="527039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7E7D8-1E15-B6D2-C930-1BB1198AC7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1437" y="527039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94B197-98F9-F50F-9954-C4A57F747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1437" y="5595901"/>
            <a:ext cx="3960000" cy="149134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4D7CBB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B2C796-2621-ACD9-83E1-AF498CA708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6561" y="757264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6E17F9B-4060-06DD-D033-1CD3AA9E74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1436" y="7572646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215F1C-CF30-B2C4-A7EF-4022EC013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1436" y="7898154"/>
            <a:ext cx="3960000" cy="1491340"/>
          </a:xfrm>
          <a:prstGeom prst="rect">
            <a:avLst/>
          </a:prstGeom>
          <a:solidFill>
            <a:srgbClr val="877D6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604054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2F4998-6CFB-9FB6-C052-C9B33CD505DF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7747BD-2BF8-30BB-DC20-D3238CD00862}"/>
              </a:ext>
            </a:extLst>
          </p:cNvPr>
          <p:cNvSpPr/>
          <p:nvPr userDrawn="1"/>
        </p:nvSpPr>
        <p:spPr>
          <a:xfrm rot="5400000">
            <a:off x="3845767" y="-338808"/>
            <a:ext cx="1491340" cy="3960000"/>
          </a:xfrm>
          <a:prstGeom prst="rect">
            <a:avLst/>
          </a:prstGeom>
          <a:solidFill>
            <a:srgbClr val="7CC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0" y="67172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5" y="671726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2A7387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5" y="997234"/>
            <a:ext cx="3960000" cy="1480671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816559-2952-7EE3-5151-B91F811ECA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6559" y="299050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3BF8A-BD68-F1C0-7A95-44CABCD1E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11434" y="299050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99411D-22FE-E2F4-0F64-F0D73222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11434" y="3316011"/>
            <a:ext cx="3960000" cy="14913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2EF440B-2835-4C39-9DCE-DA20F038D1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6562" y="527039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7E7D8-1E15-B6D2-C930-1BB1198AC7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1437" y="527039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94B197-98F9-F50F-9954-C4A57F747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1437" y="5595901"/>
            <a:ext cx="3960000" cy="149134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4D7CBB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B2C796-2621-ACD9-83E1-AF498CA708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6561" y="757264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6E17F9B-4060-06DD-D033-1CD3AA9E74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1436" y="7572646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215F1C-CF30-B2C4-A7EF-4022EC013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1436" y="7898154"/>
            <a:ext cx="3960000" cy="1491340"/>
          </a:xfrm>
          <a:prstGeom prst="rect">
            <a:avLst/>
          </a:prstGeom>
          <a:solidFill>
            <a:srgbClr val="877D6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721966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_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0" y="67172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3" y="671726"/>
            <a:ext cx="3960000" cy="301418"/>
          </a:xfrm>
          <a:prstGeom prst="rect">
            <a:avLst/>
          </a:prstGeom>
          <a:solidFill>
            <a:srgbClr val="FFFFFF">
              <a:alpha val="78039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2A7387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2" y="1009279"/>
            <a:ext cx="3960000" cy="1480671"/>
          </a:xfrm>
          <a:prstGeom prst="rect">
            <a:avLst/>
          </a:prstGeom>
          <a:solidFill>
            <a:srgbClr val="FFFFFF">
              <a:alpha val="78039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2A73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816559-2952-7EE3-5151-B91F811ECA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6559" y="299050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3BF8A-BD68-F1C0-7A95-44CABCD1E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11432" y="2990503"/>
            <a:ext cx="3960000" cy="301418"/>
          </a:xfrm>
          <a:prstGeom prst="rect">
            <a:avLst/>
          </a:prstGeom>
          <a:solidFill>
            <a:srgbClr val="FFFFFF">
              <a:alpha val="78039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99411D-22FE-E2F4-0F64-F0D73222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11432" y="3316011"/>
            <a:ext cx="3960000" cy="1491340"/>
          </a:xfrm>
          <a:prstGeom prst="rect">
            <a:avLst/>
          </a:prstGeom>
          <a:solidFill>
            <a:srgbClr val="FFFFFF">
              <a:alpha val="78039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D89F3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2EF440B-2835-4C39-9DCE-DA20F038D1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6562" y="527039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7E7D8-1E15-B6D2-C930-1BB1198AC7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1435" y="5270393"/>
            <a:ext cx="3960000" cy="301418"/>
          </a:xfrm>
          <a:prstGeom prst="rect">
            <a:avLst/>
          </a:prstGeom>
          <a:solidFill>
            <a:srgbClr val="FFFFFF">
              <a:alpha val="78039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94B197-98F9-F50F-9954-C4A57F747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1435" y="5595901"/>
            <a:ext cx="3960000" cy="1491340"/>
          </a:xfrm>
          <a:prstGeom prst="rect">
            <a:avLst/>
          </a:prstGeom>
          <a:solidFill>
            <a:srgbClr val="FFFFFF">
              <a:alpha val="78039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4D7CBB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B2C796-2621-ACD9-83E1-AF498CA708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6561" y="757264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6E17F9B-4060-06DD-D033-1CD3AA9E74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1434" y="7572646"/>
            <a:ext cx="3960000" cy="301418"/>
          </a:xfrm>
          <a:prstGeom prst="rect">
            <a:avLst/>
          </a:prstGeom>
          <a:solidFill>
            <a:srgbClr val="FFFFFF">
              <a:alpha val="78039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215F1C-CF30-B2C4-A7EF-4022EC013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1434" y="7898154"/>
            <a:ext cx="3960000" cy="1491340"/>
          </a:xfrm>
          <a:prstGeom prst="rect">
            <a:avLst/>
          </a:prstGeom>
          <a:solidFill>
            <a:srgbClr val="FFFFFF">
              <a:alpha val="78039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877D6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04797A78-F899-C26A-6F74-DC3339E57E1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0" y="3759"/>
            <a:ext cx="6858000" cy="980598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326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_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7BB0A41-DD0D-1123-4CB0-47C46E93E09F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7747BD-2BF8-30BB-DC20-D3238CD00862}"/>
              </a:ext>
            </a:extLst>
          </p:cNvPr>
          <p:cNvSpPr/>
          <p:nvPr userDrawn="1"/>
        </p:nvSpPr>
        <p:spPr>
          <a:xfrm rot="5400000">
            <a:off x="4035275" y="-528316"/>
            <a:ext cx="1112324" cy="3960000"/>
          </a:xfrm>
          <a:prstGeom prst="rect">
            <a:avLst/>
          </a:prstGeom>
          <a:solidFill>
            <a:srgbClr val="7CC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59" y="17760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4" y="17760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7CCCC0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4" y="503111"/>
            <a:ext cx="3960000" cy="1480671"/>
          </a:xfrm>
          <a:prstGeom prst="rect">
            <a:avLst/>
          </a:prstGeom>
          <a:solidFill>
            <a:srgbClr val="7CCCC0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816559-2952-7EE3-5151-B91F811ECA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6559" y="2119642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3BF8A-BD68-F1C0-7A95-44CABCD1E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11434" y="2119642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99411D-22FE-E2F4-0F64-F0D73222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11434" y="2445150"/>
            <a:ext cx="3960000" cy="14913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2EF440B-2835-4C39-9DCE-DA20F038D1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6558" y="4073711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7E7D8-1E15-B6D2-C930-1BB1198AC7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1433" y="4073711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94B197-98F9-F50F-9954-C4A57F747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1433" y="4399219"/>
            <a:ext cx="3960000" cy="1480671"/>
          </a:xfrm>
          <a:prstGeom prst="rect">
            <a:avLst/>
          </a:prstGeom>
          <a:solidFill>
            <a:srgbClr val="4D7CBB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B2C796-2621-ACD9-83E1-AF498CA708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6557" y="6053210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6E17F9B-4060-06DD-D033-1CD3AA9E74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1432" y="6053210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215F1C-CF30-B2C4-A7EF-4022EC013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1432" y="6378718"/>
            <a:ext cx="3960000" cy="1491340"/>
          </a:xfrm>
          <a:prstGeom prst="rect">
            <a:avLst/>
          </a:prstGeom>
          <a:solidFill>
            <a:srgbClr val="877D6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2BE0C6E-B7BD-3335-7C1C-1556F95DCEA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73950" y="800622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D07D130-F955-9911-9890-33387B0656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8825" y="800622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C990847-3A58-039B-2A2D-39260646C1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98825" y="8331731"/>
            <a:ext cx="3960000" cy="149134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4D7CBB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237706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_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7747BD-2BF8-30BB-DC20-D3238CD00862}"/>
              </a:ext>
            </a:extLst>
          </p:cNvPr>
          <p:cNvSpPr/>
          <p:nvPr userDrawn="1"/>
        </p:nvSpPr>
        <p:spPr>
          <a:xfrm rot="5400000">
            <a:off x="4035275" y="-528316"/>
            <a:ext cx="1112324" cy="3960000"/>
          </a:xfrm>
          <a:prstGeom prst="rect">
            <a:avLst/>
          </a:prstGeom>
          <a:solidFill>
            <a:srgbClr val="7CC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59" y="17760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4" y="17760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7CCCC0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4" y="503111"/>
            <a:ext cx="3960000" cy="1480671"/>
          </a:xfrm>
          <a:prstGeom prst="rect">
            <a:avLst/>
          </a:prstGeom>
          <a:solidFill>
            <a:srgbClr val="7CCCC0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816559-2952-7EE3-5151-B91F811ECA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6559" y="2119642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3BF8A-BD68-F1C0-7A95-44CABCD1E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11434" y="2119642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99411D-22FE-E2F4-0F64-F0D73222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11434" y="2445150"/>
            <a:ext cx="3960000" cy="14913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2EF440B-2835-4C39-9DCE-DA20F038D1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6558" y="4073711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7E7D8-1E15-B6D2-C930-1BB1198AC7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1433" y="4073711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94B197-98F9-F50F-9954-C4A57F747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1433" y="4399219"/>
            <a:ext cx="3960000" cy="1480671"/>
          </a:xfrm>
          <a:prstGeom prst="rect">
            <a:avLst/>
          </a:prstGeom>
          <a:solidFill>
            <a:srgbClr val="4D7CBB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B2C796-2621-ACD9-83E1-AF498CA708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6557" y="6053210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6E17F9B-4060-06DD-D033-1CD3AA9E74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1432" y="6053210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215F1C-CF30-B2C4-A7EF-4022EC013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1432" y="6378718"/>
            <a:ext cx="3960000" cy="1491340"/>
          </a:xfrm>
          <a:prstGeom prst="rect">
            <a:avLst/>
          </a:prstGeom>
          <a:solidFill>
            <a:srgbClr val="877D6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2BE0C6E-B7BD-3335-7C1C-1556F95DCEA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73950" y="800622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D07D130-F955-9911-9890-33387B0656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8825" y="800622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C990847-3A58-039B-2A2D-39260646C1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98825" y="8331731"/>
            <a:ext cx="3960000" cy="149134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4D7CBB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358370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_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4" y="177603"/>
            <a:ext cx="3960000" cy="301418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7CCCC0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2" y="491066"/>
            <a:ext cx="3960000" cy="1480671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7CCCC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3BF8A-BD68-F1C0-7A95-44CABCD1E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5592" y="2145057"/>
            <a:ext cx="3984064" cy="301418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99411D-22FE-E2F4-0F64-F0D73222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9656" y="2470565"/>
            <a:ext cx="3960000" cy="149134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D89F3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7E7D8-1E15-B6D2-C930-1BB1198AC7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1431" y="4073711"/>
            <a:ext cx="3960002" cy="301418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94B197-98F9-F50F-9954-C4A57F747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5497" y="4399219"/>
            <a:ext cx="3935935" cy="1480671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4D7CBB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6E17F9B-4060-06DD-D033-1CD3AA9E74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1211" y="6053064"/>
            <a:ext cx="3960000" cy="301418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215F1C-CF30-B2C4-A7EF-4022EC013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5275" y="6378572"/>
            <a:ext cx="3935935" cy="149134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877D6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D07D130-F955-9911-9890-33387B0656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8825" y="8006223"/>
            <a:ext cx="3960000" cy="301418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C990847-3A58-039B-2A2D-39260646C1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98824" y="8331731"/>
            <a:ext cx="3960001" cy="149134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D89F3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E2BA375B-0D8D-573C-A73F-7DC45B46F3C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-1"/>
            <a:ext cx="6858000" cy="99060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161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F408945-9D8D-FA0D-4339-6804B4E458A5}"/>
              </a:ext>
            </a:extLst>
          </p:cNvPr>
          <p:cNvGrpSpPr/>
          <p:nvPr userDrawn="1"/>
        </p:nvGrpSpPr>
        <p:grpSpPr>
          <a:xfrm>
            <a:off x="86360" y="1904680"/>
            <a:ext cx="6654800" cy="26317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FD366B9-E397-0C65-BFAB-CB2C82FF4542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6E82C8-61A0-3DB1-34AE-5EF83BD32E20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B6E8F3-DC7C-42C6-E88E-EFDC05BA4EFF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037ECE-884F-31CF-4F32-E31C049B5E8C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170185-A0DF-2F22-8E24-6E4CC3E2A5CE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EFEE796-77AB-77D3-F615-0EBE9261B3F0}"/>
              </a:ext>
            </a:extLst>
          </p:cNvPr>
          <p:cNvGrpSpPr/>
          <p:nvPr userDrawn="1"/>
        </p:nvGrpSpPr>
        <p:grpSpPr>
          <a:xfrm>
            <a:off x="99760" y="4953000"/>
            <a:ext cx="6658479" cy="26250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67D717-2583-EBF3-753D-F926FB0655CE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375A9F-C872-7CF8-C6CF-61B0F552D4D9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1DCB3C-2651-DF76-AE26-BDA0091E55B6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B833C8-4395-1A8E-7FCD-F8F8BBF3E0CB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35541B6-3514-AE8D-8415-89AD14A6E91D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7F1F5E0-823E-440B-B164-43F8C22705F3}"/>
              </a:ext>
            </a:extLst>
          </p:cNvPr>
          <p:cNvSpPr txBox="1"/>
          <p:nvPr userDrawn="1"/>
        </p:nvSpPr>
        <p:spPr>
          <a:xfrm>
            <a:off x="-153989" y="1579649"/>
            <a:ext cx="131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6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F40F840-5213-4100-AFF6-E834666EB165}"/>
              </a:ext>
            </a:extLst>
          </p:cNvPr>
          <p:cNvSpPr txBox="1"/>
          <p:nvPr userDrawn="1"/>
        </p:nvSpPr>
        <p:spPr>
          <a:xfrm>
            <a:off x="0" y="4591220"/>
            <a:ext cx="139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600" dirty="0"/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F84E397F-4CC3-45D5-8503-CEB590D70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48" y="4958746"/>
            <a:ext cx="1253012" cy="25850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5" name="Espace réservé du texte 47">
            <a:extLst>
              <a:ext uri="{FF2B5EF4-FFF2-40B4-BE49-F238E27FC236}">
                <a16:creationId xmlns:a16="http://schemas.microsoft.com/office/drawing/2014/main" id="{FEB4609A-4B0A-4AF1-883E-78980FCAC0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0178" y="4966061"/>
            <a:ext cx="1236663" cy="25777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6" name="Espace réservé du texte 47">
            <a:extLst>
              <a:ext uri="{FF2B5EF4-FFF2-40B4-BE49-F238E27FC236}">
                <a16:creationId xmlns:a16="http://schemas.microsoft.com/office/drawing/2014/main" id="{ACB71603-FB1F-48D8-95B8-4633907139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7649" y="4966061"/>
            <a:ext cx="1236663" cy="2596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7" name="Espace réservé du texte 47">
            <a:extLst>
              <a:ext uri="{FF2B5EF4-FFF2-40B4-BE49-F238E27FC236}">
                <a16:creationId xmlns:a16="http://schemas.microsoft.com/office/drawing/2014/main" id="{994E25CB-B60A-4101-AA99-0089B81A1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4720" y="4966061"/>
            <a:ext cx="1260293" cy="2596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8" name="Espace réservé du texte 47">
            <a:extLst>
              <a:ext uri="{FF2B5EF4-FFF2-40B4-BE49-F238E27FC236}">
                <a16:creationId xmlns:a16="http://schemas.microsoft.com/office/drawing/2014/main" id="{F25CED88-083B-4D1F-BB7D-AC0E603ED0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718" y="4966061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9" name="Espace réservé du texte 47">
            <a:extLst>
              <a:ext uri="{FF2B5EF4-FFF2-40B4-BE49-F238E27FC236}">
                <a16:creationId xmlns:a16="http://schemas.microsoft.com/office/drawing/2014/main" id="{5947DBD8-7123-4F35-92D4-DDE86DD4DB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48" y="1916949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0" name="Espace réservé du texte 47">
            <a:extLst>
              <a:ext uri="{FF2B5EF4-FFF2-40B4-BE49-F238E27FC236}">
                <a16:creationId xmlns:a16="http://schemas.microsoft.com/office/drawing/2014/main" id="{B58B52F6-0EC2-4C2C-8FAE-A38502AD4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0178" y="1910598"/>
            <a:ext cx="1236663" cy="26270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1" name="Espace réservé du texte 47">
            <a:extLst>
              <a:ext uri="{FF2B5EF4-FFF2-40B4-BE49-F238E27FC236}">
                <a16:creationId xmlns:a16="http://schemas.microsoft.com/office/drawing/2014/main" id="{F610E627-F093-419C-B293-23440DF14D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0030" y="1910599"/>
            <a:ext cx="1236663" cy="26334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2" name="Espace réservé du texte 47">
            <a:extLst>
              <a:ext uri="{FF2B5EF4-FFF2-40B4-BE49-F238E27FC236}">
                <a16:creationId xmlns:a16="http://schemas.microsoft.com/office/drawing/2014/main" id="{5A3C4F5F-9C14-411C-9880-8E9B7FA977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5439" y="1910598"/>
            <a:ext cx="1236663" cy="26334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3" name="Espace réservé du texte 47">
            <a:extLst>
              <a:ext uri="{FF2B5EF4-FFF2-40B4-BE49-F238E27FC236}">
                <a16:creationId xmlns:a16="http://schemas.microsoft.com/office/drawing/2014/main" id="{9306402F-595D-4998-89DF-DEBC5ABFEA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718" y="1916949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FCE10A8-69EF-47F1-8ED8-0E5170B8FA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3" y="7620413"/>
            <a:ext cx="6858000" cy="808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9A0FE20-4C7A-4AFA-816B-CCE620D796D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-20639" y="8690811"/>
            <a:ext cx="6858000" cy="121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739DF8C4-0049-C060-7542-A628E323ED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17" y="1250025"/>
            <a:ext cx="1312863" cy="253012"/>
          </a:xfrm>
          <a:prstGeom prst="rect">
            <a:avLst/>
          </a:prstGeom>
          <a:solidFill>
            <a:srgbClr val="0076BE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B639C000-7925-0B3F-0ADB-C64AAD3EB0C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3189" y="1250024"/>
            <a:ext cx="1291183" cy="253012"/>
          </a:xfrm>
          <a:prstGeom prst="rect">
            <a:avLst/>
          </a:prstGeom>
          <a:solidFill>
            <a:srgbClr val="0076BE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AFD0E9D2-7B2A-5DB2-60DC-F33477ABCF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72296" y="1261548"/>
            <a:ext cx="1262016" cy="253012"/>
          </a:xfrm>
          <a:prstGeom prst="rect">
            <a:avLst/>
          </a:prstGeom>
          <a:solidFill>
            <a:srgbClr val="0076BE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7EBA0568-605E-9407-0EC5-F96B8BBC5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8288" y="1251987"/>
            <a:ext cx="1312864" cy="262574"/>
          </a:xfrm>
          <a:prstGeom prst="rect">
            <a:avLst/>
          </a:prstGeom>
          <a:solidFill>
            <a:srgbClr val="0076BE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299C7789-0894-D25E-7294-267FC857F1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93085" y="1251985"/>
            <a:ext cx="1285231" cy="262575"/>
          </a:xfrm>
          <a:prstGeom prst="rect">
            <a:avLst/>
          </a:prstGeom>
          <a:solidFill>
            <a:srgbClr val="0076BE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12008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9C535DF-CD00-7432-1379-FD4704911CE1}"/>
              </a:ext>
            </a:extLst>
          </p:cNvPr>
          <p:cNvGrpSpPr/>
          <p:nvPr userDrawn="1"/>
        </p:nvGrpSpPr>
        <p:grpSpPr>
          <a:xfrm>
            <a:off x="86360" y="1904680"/>
            <a:ext cx="6654800" cy="26317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99B28C-99DF-521A-4F02-B57AB20BBE61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97CA28-A355-3B31-1D49-7C8868AF31A6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E2551D-AC82-5A93-92A7-3F24F5ABCBF0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14F5A3-C622-C9CB-CC02-56A1653C268D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8051ED-8A33-1738-B5BE-04836042CBAE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6A1049A-8421-2B48-5229-A7EF995CEC5A}"/>
              </a:ext>
            </a:extLst>
          </p:cNvPr>
          <p:cNvGrpSpPr/>
          <p:nvPr userDrawn="1"/>
        </p:nvGrpSpPr>
        <p:grpSpPr>
          <a:xfrm>
            <a:off x="99760" y="4953000"/>
            <a:ext cx="6658479" cy="26250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E68383-A28D-0528-EB8D-30A95D658554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E5CA0E-854A-6D52-7317-33FB4EC23170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443DFD-18D4-3CD4-B282-DF2AACF4B19F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CC384D-148C-B093-DEB6-45757995DCB6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CE08C8-DC28-4BA7-CABC-AF9E481BC696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4D7CBB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7F1F5E0-823E-440B-B164-43F8C22705F3}"/>
              </a:ext>
            </a:extLst>
          </p:cNvPr>
          <p:cNvSpPr txBox="1"/>
          <p:nvPr userDrawn="1"/>
        </p:nvSpPr>
        <p:spPr>
          <a:xfrm>
            <a:off x="-153989" y="1579649"/>
            <a:ext cx="131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6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F40F840-5213-4100-AFF6-E834666EB165}"/>
              </a:ext>
            </a:extLst>
          </p:cNvPr>
          <p:cNvSpPr txBox="1"/>
          <p:nvPr userDrawn="1"/>
        </p:nvSpPr>
        <p:spPr>
          <a:xfrm>
            <a:off x="0" y="4591220"/>
            <a:ext cx="139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600" dirty="0"/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F84E397F-4CC3-45D5-8503-CEB590D70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48" y="4958746"/>
            <a:ext cx="1253012" cy="25850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5" name="Espace réservé du texte 47">
            <a:extLst>
              <a:ext uri="{FF2B5EF4-FFF2-40B4-BE49-F238E27FC236}">
                <a16:creationId xmlns:a16="http://schemas.microsoft.com/office/drawing/2014/main" id="{FEB4609A-4B0A-4AF1-883E-78980FCAC0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0178" y="4966061"/>
            <a:ext cx="1236663" cy="25777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6" name="Espace réservé du texte 47">
            <a:extLst>
              <a:ext uri="{FF2B5EF4-FFF2-40B4-BE49-F238E27FC236}">
                <a16:creationId xmlns:a16="http://schemas.microsoft.com/office/drawing/2014/main" id="{ACB71603-FB1F-48D8-95B8-4633907139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7649" y="4966061"/>
            <a:ext cx="1236663" cy="2596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7" name="Espace réservé du texte 47">
            <a:extLst>
              <a:ext uri="{FF2B5EF4-FFF2-40B4-BE49-F238E27FC236}">
                <a16:creationId xmlns:a16="http://schemas.microsoft.com/office/drawing/2014/main" id="{994E25CB-B60A-4101-AA99-0089B81A1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4720" y="4966061"/>
            <a:ext cx="1260293" cy="2596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8" name="Espace réservé du texte 47">
            <a:extLst>
              <a:ext uri="{FF2B5EF4-FFF2-40B4-BE49-F238E27FC236}">
                <a16:creationId xmlns:a16="http://schemas.microsoft.com/office/drawing/2014/main" id="{F25CED88-083B-4D1F-BB7D-AC0E603ED0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718" y="4966061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9" name="Espace réservé du texte 47">
            <a:extLst>
              <a:ext uri="{FF2B5EF4-FFF2-40B4-BE49-F238E27FC236}">
                <a16:creationId xmlns:a16="http://schemas.microsoft.com/office/drawing/2014/main" id="{5947DBD8-7123-4F35-92D4-DDE86DD4DB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48" y="1916949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0" name="Espace réservé du texte 47">
            <a:extLst>
              <a:ext uri="{FF2B5EF4-FFF2-40B4-BE49-F238E27FC236}">
                <a16:creationId xmlns:a16="http://schemas.microsoft.com/office/drawing/2014/main" id="{B58B52F6-0EC2-4C2C-8FAE-A38502AD4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0178" y="1910598"/>
            <a:ext cx="1236663" cy="26270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1" name="Espace réservé du texte 47">
            <a:extLst>
              <a:ext uri="{FF2B5EF4-FFF2-40B4-BE49-F238E27FC236}">
                <a16:creationId xmlns:a16="http://schemas.microsoft.com/office/drawing/2014/main" id="{F610E627-F093-419C-B293-23440DF14D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0030" y="1910599"/>
            <a:ext cx="1236663" cy="26334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2" name="Espace réservé du texte 47">
            <a:extLst>
              <a:ext uri="{FF2B5EF4-FFF2-40B4-BE49-F238E27FC236}">
                <a16:creationId xmlns:a16="http://schemas.microsoft.com/office/drawing/2014/main" id="{5A3C4F5F-9C14-411C-9880-8E9B7FA977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5439" y="1910598"/>
            <a:ext cx="1236663" cy="26334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3" name="Espace réservé du texte 47">
            <a:extLst>
              <a:ext uri="{FF2B5EF4-FFF2-40B4-BE49-F238E27FC236}">
                <a16:creationId xmlns:a16="http://schemas.microsoft.com/office/drawing/2014/main" id="{9306402F-595D-4998-89DF-DEBC5ABFEA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718" y="1916949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FCE10A8-69EF-47F1-8ED8-0E5170B8FA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3" y="7620413"/>
            <a:ext cx="6858000" cy="808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9A0FE20-4C7A-4AFA-816B-CCE620D796D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-20639" y="8690811"/>
            <a:ext cx="6858000" cy="121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17" y="1250025"/>
            <a:ext cx="131286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568574EE-D687-390F-CCA1-63D600F0BD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3189" y="1250024"/>
            <a:ext cx="129118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8B772734-04B0-BDBD-90F0-3BF3528DB9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72296" y="1261548"/>
            <a:ext cx="1262016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76B045BA-1D3F-5033-721D-A6FCA2C3D1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8288" y="1251987"/>
            <a:ext cx="1312864" cy="262574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0C32D0D1-994D-A7C7-4841-5BDD7912B89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93085" y="1251985"/>
            <a:ext cx="1285231" cy="262575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874795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92E0F9B2-D9D8-22FE-946E-3697D19183DE}"/>
              </a:ext>
            </a:extLst>
          </p:cNvPr>
          <p:cNvGrpSpPr/>
          <p:nvPr userDrawn="1"/>
        </p:nvGrpSpPr>
        <p:grpSpPr>
          <a:xfrm>
            <a:off x="86360" y="1904680"/>
            <a:ext cx="6654800" cy="26317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F583634-0D02-9EE0-6123-AB5183D5A02C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F514C7-6D2A-A33D-AAA8-FC1B255FC58B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76F945-1FE1-7D72-FA07-EA94FDF7AB0F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12AC0C-72D6-C3D3-E513-CC654B134A68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5C08CA-D2CF-567E-21B5-CFF29A8DE4AB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496A839-7899-DAC9-FAB2-38F0C771D3C2}"/>
              </a:ext>
            </a:extLst>
          </p:cNvPr>
          <p:cNvGrpSpPr/>
          <p:nvPr userDrawn="1"/>
        </p:nvGrpSpPr>
        <p:grpSpPr>
          <a:xfrm>
            <a:off x="99760" y="4953000"/>
            <a:ext cx="6658479" cy="26250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D06A9C-547B-571A-E94B-667757D41A64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AC12483-E599-C28A-9774-1F58BEB8D6F9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2E3B22-32E0-92C6-CC82-D643B3B89D1B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F81C9F-5F8A-81FE-447B-CB48CA5ED57D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74BD25-FF07-94FE-A1FB-43323BB5FB0B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7CCCC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7F1F5E0-823E-440B-B164-43F8C22705F3}"/>
              </a:ext>
            </a:extLst>
          </p:cNvPr>
          <p:cNvSpPr txBox="1"/>
          <p:nvPr userDrawn="1"/>
        </p:nvSpPr>
        <p:spPr>
          <a:xfrm>
            <a:off x="-153989" y="1579649"/>
            <a:ext cx="131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6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F40F840-5213-4100-AFF6-E834666EB165}"/>
              </a:ext>
            </a:extLst>
          </p:cNvPr>
          <p:cNvSpPr txBox="1"/>
          <p:nvPr userDrawn="1"/>
        </p:nvSpPr>
        <p:spPr>
          <a:xfrm>
            <a:off x="0" y="4591220"/>
            <a:ext cx="139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600" dirty="0"/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F84E397F-4CC3-45D5-8503-CEB590D70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48" y="4958746"/>
            <a:ext cx="1253012" cy="25850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5" name="Espace réservé du texte 47">
            <a:extLst>
              <a:ext uri="{FF2B5EF4-FFF2-40B4-BE49-F238E27FC236}">
                <a16:creationId xmlns:a16="http://schemas.microsoft.com/office/drawing/2014/main" id="{FEB4609A-4B0A-4AF1-883E-78980FCAC0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0178" y="4966061"/>
            <a:ext cx="1236663" cy="25777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6" name="Espace réservé du texte 47">
            <a:extLst>
              <a:ext uri="{FF2B5EF4-FFF2-40B4-BE49-F238E27FC236}">
                <a16:creationId xmlns:a16="http://schemas.microsoft.com/office/drawing/2014/main" id="{ACB71603-FB1F-48D8-95B8-4633907139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7649" y="4966061"/>
            <a:ext cx="1236663" cy="2596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7" name="Espace réservé du texte 47">
            <a:extLst>
              <a:ext uri="{FF2B5EF4-FFF2-40B4-BE49-F238E27FC236}">
                <a16:creationId xmlns:a16="http://schemas.microsoft.com/office/drawing/2014/main" id="{994E25CB-B60A-4101-AA99-0089B81A1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4720" y="4966061"/>
            <a:ext cx="1260293" cy="2596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8" name="Espace réservé du texte 47">
            <a:extLst>
              <a:ext uri="{FF2B5EF4-FFF2-40B4-BE49-F238E27FC236}">
                <a16:creationId xmlns:a16="http://schemas.microsoft.com/office/drawing/2014/main" id="{F25CED88-083B-4D1F-BB7D-AC0E603ED0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718" y="4966061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9" name="Espace réservé du texte 47">
            <a:extLst>
              <a:ext uri="{FF2B5EF4-FFF2-40B4-BE49-F238E27FC236}">
                <a16:creationId xmlns:a16="http://schemas.microsoft.com/office/drawing/2014/main" id="{5947DBD8-7123-4F35-92D4-DDE86DD4DB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48" y="1916949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0" name="Espace réservé du texte 47">
            <a:extLst>
              <a:ext uri="{FF2B5EF4-FFF2-40B4-BE49-F238E27FC236}">
                <a16:creationId xmlns:a16="http://schemas.microsoft.com/office/drawing/2014/main" id="{B58B52F6-0EC2-4C2C-8FAE-A38502AD4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0178" y="1910598"/>
            <a:ext cx="1236663" cy="26270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1" name="Espace réservé du texte 47">
            <a:extLst>
              <a:ext uri="{FF2B5EF4-FFF2-40B4-BE49-F238E27FC236}">
                <a16:creationId xmlns:a16="http://schemas.microsoft.com/office/drawing/2014/main" id="{F610E627-F093-419C-B293-23440DF14D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0030" y="1910599"/>
            <a:ext cx="1236663" cy="26334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2" name="Espace réservé du texte 47">
            <a:extLst>
              <a:ext uri="{FF2B5EF4-FFF2-40B4-BE49-F238E27FC236}">
                <a16:creationId xmlns:a16="http://schemas.microsoft.com/office/drawing/2014/main" id="{5A3C4F5F-9C14-411C-9880-8E9B7FA977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5439" y="1910598"/>
            <a:ext cx="1236663" cy="26334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3" name="Espace réservé du texte 47">
            <a:extLst>
              <a:ext uri="{FF2B5EF4-FFF2-40B4-BE49-F238E27FC236}">
                <a16:creationId xmlns:a16="http://schemas.microsoft.com/office/drawing/2014/main" id="{9306402F-595D-4998-89DF-DEBC5ABFEA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718" y="1916949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FCE10A8-69EF-47F1-8ED8-0E5170B8FA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3" y="7620413"/>
            <a:ext cx="6858000" cy="808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9A0FE20-4C7A-4AFA-816B-CCE620D796D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-20639" y="8690811"/>
            <a:ext cx="6858000" cy="121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E3B4C585-6A27-13CC-8502-450C875DA49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17" y="1250025"/>
            <a:ext cx="131286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8A420EE-B141-2399-F93B-54CA6F84F1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3189" y="1250024"/>
            <a:ext cx="129118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BDBC1841-08D5-F14E-DA78-395197B746A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72296" y="1261548"/>
            <a:ext cx="1262016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A034A372-03C9-684E-C87A-E96B20B314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8288" y="1251987"/>
            <a:ext cx="1312864" cy="262574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5845EA72-9C44-8127-AA96-E028DD67B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93085" y="1251985"/>
            <a:ext cx="1285231" cy="262575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45133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1">
            <a:extLst>
              <a:ext uri="{FF2B5EF4-FFF2-40B4-BE49-F238E27FC236}">
                <a16:creationId xmlns:a16="http://schemas.microsoft.com/office/drawing/2014/main" id="{D57ECF15-2FD2-465D-9C49-C8B59D942CEA}"/>
              </a:ext>
            </a:extLst>
          </p:cNvPr>
          <p:cNvSpPr txBox="1"/>
          <p:nvPr/>
        </p:nvSpPr>
        <p:spPr>
          <a:xfrm>
            <a:off x="-149230" y="9678603"/>
            <a:ext cx="7156451" cy="223141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03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50" b="0" i="0" u="none" strike="noStrike" kern="1200" cap="none" spc="300" baseline="0" dirty="0">
                <a:solidFill>
                  <a:srgbClr val="000000"/>
                </a:solidFill>
                <a:effectLst/>
                <a:uFillTx/>
                <a:latin typeface="Calibri Light" pitchFamily="34"/>
                <a:cs typeface="Arial"/>
              </a:rPr>
              <a:t>Ifac - Association à but non lucratif à vocation éducative, sociale et territoriale</a:t>
            </a:r>
            <a:endParaRPr lang="fr-FR" sz="85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BE1151-8B02-4C3F-BA24-AB5B1A7F1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3750174"/>
            <a:ext cx="4535488" cy="1016000"/>
          </a:xfrm>
          <a:prstGeom prst="rect">
            <a:avLst/>
          </a:prstGeom>
          <a:solidFill>
            <a:srgbClr val="7CCCC0"/>
          </a:solidFill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4B59E25-804E-422B-BF3C-92597015AA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741101"/>
            <a:ext cx="4535488" cy="423798"/>
          </a:xfrm>
          <a:prstGeom prst="rect">
            <a:avLst/>
          </a:prstGeom>
          <a:solidFill>
            <a:srgbClr val="2A7387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Informations complémentaires </a:t>
            </a:r>
          </a:p>
        </p:txBody>
      </p:sp>
      <p:pic>
        <p:nvPicPr>
          <p:cNvPr id="8" name="Image 21" descr="LOGO_IFAC-285C-200px.png">
            <a:extLst>
              <a:ext uri="{FF2B5EF4-FFF2-40B4-BE49-F238E27FC236}">
                <a16:creationId xmlns:a16="http://schemas.microsoft.com/office/drawing/2014/main" id="{886D33D3-9753-09AC-3732-058256E7B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3596" y="8807432"/>
            <a:ext cx="1004568" cy="81787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2" name="Espace réservé pour une image  3">
            <a:extLst>
              <a:ext uri="{FF2B5EF4-FFF2-40B4-BE49-F238E27FC236}">
                <a16:creationId xmlns:a16="http://schemas.microsoft.com/office/drawing/2014/main" id="{A8A21AD0-A413-65FB-C92E-29242A005AD2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322512" y="8910369"/>
            <a:ext cx="2212975" cy="61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Logo animation</a:t>
            </a:r>
          </a:p>
        </p:txBody>
      </p:sp>
      <p:sp>
        <p:nvSpPr>
          <p:cNvPr id="5" name="Espace réservé pour une image  6">
            <a:extLst>
              <a:ext uri="{FF2B5EF4-FFF2-40B4-BE49-F238E27FC236}">
                <a16:creationId xmlns:a16="http://schemas.microsoft.com/office/drawing/2014/main" id="{EB086B30-E7CD-CD67-D42A-C83C8E5DE171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361103" y="8789306"/>
            <a:ext cx="1006388" cy="8200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Logo ville</a:t>
            </a:r>
          </a:p>
        </p:txBody>
      </p:sp>
    </p:spTree>
    <p:extLst>
      <p:ext uri="{BB962C8B-B14F-4D97-AF65-F5344CB8AC3E}">
        <p14:creationId xmlns:p14="http://schemas.microsoft.com/office/powerpoint/2010/main" val="229187109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E3DAFA08-1DDF-0867-186B-0C1253DDCDE1}"/>
              </a:ext>
            </a:extLst>
          </p:cNvPr>
          <p:cNvGrpSpPr/>
          <p:nvPr userDrawn="1"/>
        </p:nvGrpSpPr>
        <p:grpSpPr>
          <a:xfrm>
            <a:off x="86360" y="1904680"/>
            <a:ext cx="6654800" cy="26317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F93579-E89D-205A-F23B-A8FE9FD4E204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5497D1-480C-5074-0DBE-73ACC8F0608B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BD838EA-A73F-5DB9-9A31-BE71C4CA9CBC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73806B-D14A-28CE-ED94-CC0B499773AE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B90739-0F8E-63A9-FE34-5A1C513E69BE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3176003-B0A3-3DEB-1016-6E9AB5694E7A}"/>
              </a:ext>
            </a:extLst>
          </p:cNvPr>
          <p:cNvGrpSpPr/>
          <p:nvPr userDrawn="1"/>
        </p:nvGrpSpPr>
        <p:grpSpPr>
          <a:xfrm>
            <a:off x="99760" y="4953000"/>
            <a:ext cx="6658479" cy="26250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057224-6A5E-D851-0615-9984A1BEE2AF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3BE5BB-5CF6-919F-1EF2-0E834EF6B9E9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72F0BC-87DF-114D-3C83-B56DAC2CFF32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B247C04-0890-88B6-E71C-4B091224A6BC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A32E5B-171B-B3F1-C71F-B4F132605622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7F1F5E0-823E-440B-B164-43F8C22705F3}"/>
              </a:ext>
            </a:extLst>
          </p:cNvPr>
          <p:cNvSpPr txBox="1"/>
          <p:nvPr userDrawn="1"/>
        </p:nvSpPr>
        <p:spPr>
          <a:xfrm>
            <a:off x="-153989" y="1579649"/>
            <a:ext cx="131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6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F40F840-5213-4100-AFF6-E834666EB165}"/>
              </a:ext>
            </a:extLst>
          </p:cNvPr>
          <p:cNvSpPr txBox="1"/>
          <p:nvPr userDrawn="1"/>
        </p:nvSpPr>
        <p:spPr>
          <a:xfrm>
            <a:off x="0" y="4591220"/>
            <a:ext cx="139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600" dirty="0"/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F84E397F-4CC3-45D5-8503-CEB590D70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48" y="4958746"/>
            <a:ext cx="1253012" cy="25850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5" name="Espace réservé du texte 47">
            <a:extLst>
              <a:ext uri="{FF2B5EF4-FFF2-40B4-BE49-F238E27FC236}">
                <a16:creationId xmlns:a16="http://schemas.microsoft.com/office/drawing/2014/main" id="{FEB4609A-4B0A-4AF1-883E-78980FCAC0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0178" y="4966061"/>
            <a:ext cx="1236663" cy="25777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6" name="Espace réservé du texte 47">
            <a:extLst>
              <a:ext uri="{FF2B5EF4-FFF2-40B4-BE49-F238E27FC236}">
                <a16:creationId xmlns:a16="http://schemas.microsoft.com/office/drawing/2014/main" id="{ACB71603-FB1F-48D8-95B8-4633907139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7649" y="4966061"/>
            <a:ext cx="1236663" cy="2596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7" name="Espace réservé du texte 47">
            <a:extLst>
              <a:ext uri="{FF2B5EF4-FFF2-40B4-BE49-F238E27FC236}">
                <a16:creationId xmlns:a16="http://schemas.microsoft.com/office/drawing/2014/main" id="{994E25CB-B60A-4101-AA99-0089B81A1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4720" y="4966061"/>
            <a:ext cx="1260293" cy="2596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8" name="Espace réservé du texte 47">
            <a:extLst>
              <a:ext uri="{FF2B5EF4-FFF2-40B4-BE49-F238E27FC236}">
                <a16:creationId xmlns:a16="http://schemas.microsoft.com/office/drawing/2014/main" id="{F25CED88-083B-4D1F-BB7D-AC0E603ED0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718" y="4966061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9" name="Espace réservé du texte 47">
            <a:extLst>
              <a:ext uri="{FF2B5EF4-FFF2-40B4-BE49-F238E27FC236}">
                <a16:creationId xmlns:a16="http://schemas.microsoft.com/office/drawing/2014/main" id="{5947DBD8-7123-4F35-92D4-DDE86DD4DB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48" y="1916949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0" name="Espace réservé du texte 47">
            <a:extLst>
              <a:ext uri="{FF2B5EF4-FFF2-40B4-BE49-F238E27FC236}">
                <a16:creationId xmlns:a16="http://schemas.microsoft.com/office/drawing/2014/main" id="{B58B52F6-0EC2-4C2C-8FAE-A38502AD4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0178" y="1910598"/>
            <a:ext cx="1236663" cy="26270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1" name="Espace réservé du texte 47">
            <a:extLst>
              <a:ext uri="{FF2B5EF4-FFF2-40B4-BE49-F238E27FC236}">
                <a16:creationId xmlns:a16="http://schemas.microsoft.com/office/drawing/2014/main" id="{F610E627-F093-419C-B293-23440DF14D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0030" y="1910599"/>
            <a:ext cx="1236663" cy="26334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2" name="Espace réservé du texte 47">
            <a:extLst>
              <a:ext uri="{FF2B5EF4-FFF2-40B4-BE49-F238E27FC236}">
                <a16:creationId xmlns:a16="http://schemas.microsoft.com/office/drawing/2014/main" id="{5A3C4F5F-9C14-411C-9880-8E9B7FA977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5439" y="1910598"/>
            <a:ext cx="1236663" cy="26334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3" name="Espace réservé du texte 47">
            <a:extLst>
              <a:ext uri="{FF2B5EF4-FFF2-40B4-BE49-F238E27FC236}">
                <a16:creationId xmlns:a16="http://schemas.microsoft.com/office/drawing/2014/main" id="{9306402F-595D-4998-89DF-DEBC5ABFEA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718" y="1916949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FCE10A8-69EF-47F1-8ED8-0E5170B8FA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3" y="7620413"/>
            <a:ext cx="6858000" cy="808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9A0FE20-4C7A-4AFA-816B-CCE620D796D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-20639" y="8690811"/>
            <a:ext cx="6858000" cy="121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F8D24EBD-B379-BEEB-38D7-84E5372C798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17" y="1250025"/>
            <a:ext cx="131286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5A870D61-9045-0D95-385C-0420C677712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3189" y="1250024"/>
            <a:ext cx="129118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3" name="Espace réservé du texte 17">
            <a:extLst>
              <a:ext uri="{FF2B5EF4-FFF2-40B4-BE49-F238E27FC236}">
                <a16:creationId xmlns:a16="http://schemas.microsoft.com/office/drawing/2014/main" id="{4A28DFC8-55DA-7B55-6AEA-2FD67094D0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72296" y="1261548"/>
            <a:ext cx="1262016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F8A59BA7-1C3E-B953-8011-96994F9B576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8288" y="1251987"/>
            <a:ext cx="1312864" cy="262574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146E0143-5829-9C09-D2D7-58C8533EB2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93085" y="1251985"/>
            <a:ext cx="1285231" cy="262575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003777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5 (avec soiré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9C535DF-CD00-7432-1379-FD4704911CE1}"/>
              </a:ext>
            </a:extLst>
          </p:cNvPr>
          <p:cNvGrpSpPr/>
          <p:nvPr userDrawn="1"/>
        </p:nvGrpSpPr>
        <p:grpSpPr>
          <a:xfrm>
            <a:off x="86360" y="1904680"/>
            <a:ext cx="6654800" cy="1467170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99B28C-99DF-521A-4F02-B57AB20BBE61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97CA28-A355-3B31-1D49-7C8868AF31A6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E2551D-AC82-5A93-92A7-3F24F5ABCBF0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14F5A3-C622-C9CB-CC02-56A1653C268D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8051ED-8A33-1738-B5BE-04836042CBAE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6A1049A-8421-2B48-5229-A7EF995CEC5A}"/>
              </a:ext>
            </a:extLst>
          </p:cNvPr>
          <p:cNvGrpSpPr/>
          <p:nvPr userDrawn="1"/>
        </p:nvGrpSpPr>
        <p:grpSpPr>
          <a:xfrm>
            <a:off x="87923" y="3888648"/>
            <a:ext cx="6658479" cy="1437971"/>
            <a:chOff x="0" y="1249431"/>
            <a:chExt cx="9906000" cy="5102131"/>
          </a:xfrm>
          <a:solidFill>
            <a:srgbClr val="EEECE8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E68383-A28D-0528-EB8D-30A95D658554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E5CA0E-854A-6D52-7317-33FB4EC23170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443DFD-18D4-3CD4-B282-DF2AACF4B19F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CC384D-148C-B093-DEB6-45757995DCB6}"/>
                </a:ext>
              </a:extLst>
            </p:cNvPr>
            <p:cNvSpPr/>
            <p:nvPr userDrawn="1"/>
          </p:nvSpPr>
          <p:spPr>
            <a:xfrm>
              <a:off x="6016053" y="1271962"/>
              <a:ext cx="1920049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CE08C8-DC28-4BA7-CABC-AF9E481BC696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4D7CBB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7F1F5E0-823E-440B-B164-43F8C22705F3}"/>
              </a:ext>
            </a:extLst>
          </p:cNvPr>
          <p:cNvSpPr txBox="1"/>
          <p:nvPr userDrawn="1"/>
        </p:nvSpPr>
        <p:spPr>
          <a:xfrm>
            <a:off x="-153989" y="1579649"/>
            <a:ext cx="131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6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F40F840-5213-4100-AFF6-E834666EB165}"/>
              </a:ext>
            </a:extLst>
          </p:cNvPr>
          <p:cNvSpPr txBox="1"/>
          <p:nvPr userDrawn="1"/>
        </p:nvSpPr>
        <p:spPr>
          <a:xfrm>
            <a:off x="19736" y="3460972"/>
            <a:ext cx="139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600" dirty="0"/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F84E397F-4CC3-45D5-8503-CEB590D70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717" y="3892857"/>
            <a:ext cx="1253012" cy="1413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5" name="Espace réservé du texte 47">
            <a:extLst>
              <a:ext uri="{FF2B5EF4-FFF2-40B4-BE49-F238E27FC236}">
                <a16:creationId xmlns:a16="http://schemas.microsoft.com/office/drawing/2014/main" id="{FEB4609A-4B0A-4AF1-883E-78980FCAC0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9347" y="3900172"/>
            <a:ext cx="1236663" cy="1409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6" name="Espace réservé du texte 47">
            <a:extLst>
              <a:ext uri="{FF2B5EF4-FFF2-40B4-BE49-F238E27FC236}">
                <a16:creationId xmlns:a16="http://schemas.microsoft.com/office/drawing/2014/main" id="{ACB71603-FB1F-48D8-95B8-4633907139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6818" y="3900172"/>
            <a:ext cx="1236663" cy="142009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7" name="Espace réservé du texte 47">
            <a:extLst>
              <a:ext uri="{FF2B5EF4-FFF2-40B4-BE49-F238E27FC236}">
                <a16:creationId xmlns:a16="http://schemas.microsoft.com/office/drawing/2014/main" id="{994E25CB-B60A-4101-AA99-0089B81A1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3889" y="3900172"/>
            <a:ext cx="1260293" cy="142009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8" name="Espace réservé du texte 47">
            <a:extLst>
              <a:ext uri="{FF2B5EF4-FFF2-40B4-BE49-F238E27FC236}">
                <a16:creationId xmlns:a16="http://schemas.microsoft.com/office/drawing/2014/main" id="{F25CED88-083B-4D1F-BB7D-AC0E603ED0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7887" y="3900172"/>
            <a:ext cx="1236663" cy="14366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9" name="Espace réservé du texte 47">
            <a:extLst>
              <a:ext uri="{FF2B5EF4-FFF2-40B4-BE49-F238E27FC236}">
                <a16:creationId xmlns:a16="http://schemas.microsoft.com/office/drawing/2014/main" id="{5947DBD8-7123-4F35-92D4-DDE86DD4DB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48" y="1916949"/>
            <a:ext cx="1236663" cy="14549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0" name="Espace réservé du texte 47">
            <a:extLst>
              <a:ext uri="{FF2B5EF4-FFF2-40B4-BE49-F238E27FC236}">
                <a16:creationId xmlns:a16="http://schemas.microsoft.com/office/drawing/2014/main" id="{B58B52F6-0EC2-4C2C-8FAE-A38502AD4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0178" y="1910598"/>
            <a:ext cx="1236663" cy="145751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1" name="Espace réservé du texte 47">
            <a:extLst>
              <a:ext uri="{FF2B5EF4-FFF2-40B4-BE49-F238E27FC236}">
                <a16:creationId xmlns:a16="http://schemas.microsoft.com/office/drawing/2014/main" id="{F610E627-F093-419C-B293-23440DF14D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0030" y="1910599"/>
            <a:ext cx="1236663" cy="14610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2" name="Espace réservé du texte 47">
            <a:extLst>
              <a:ext uri="{FF2B5EF4-FFF2-40B4-BE49-F238E27FC236}">
                <a16:creationId xmlns:a16="http://schemas.microsoft.com/office/drawing/2014/main" id="{5A3C4F5F-9C14-411C-9880-8E9B7FA977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5439" y="1910598"/>
            <a:ext cx="1236663" cy="14610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3" name="Espace réservé du texte 47">
            <a:extLst>
              <a:ext uri="{FF2B5EF4-FFF2-40B4-BE49-F238E27FC236}">
                <a16:creationId xmlns:a16="http://schemas.microsoft.com/office/drawing/2014/main" id="{9306402F-595D-4998-89DF-DEBC5ABFEA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718" y="1916949"/>
            <a:ext cx="1236663" cy="145751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FCE10A8-69EF-47F1-8ED8-0E5170B8FA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3" y="7620413"/>
            <a:ext cx="6858000" cy="808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9A0FE20-4C7A-4AFA-816B-CCE620D796D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-20639" y="8690811"/>
            <a:ext cx="6858000" cy="121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17" y="1250025"/>
            <a:ext cx="131286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568574EE-D687-390F-CCA1-63D600F0BD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3189" y="1250024"/>
            <a:ext cx="129118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8B772734-04B0-BDBD-90F0-3BF3528DB9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72296" y="1248848"/>
            <a:ext cx="1262016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76B045BA-1D3F-5033-721D-A6FCA2C3D1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8288" y="1251987"/>
            <a:ext cx="1312864" cy="262574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0C32D0D1-994D-A7C7-4841-5BDD7912B89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93085" y="1251985"/>
            <a:ext cx="1285231" cy="262575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9CEDBCB-908C-A165-D3BB-E5FA775A4F32}"/>
              </a:ext>
            </a:extLst>
          </p:cNvPr>
          <p:cNvGrpSpPr/>
          <p:nvPr userDrawn="1"/>
        </p:nvGrpSpPr>
        <p:grpSpPr>
          <a:xfrm>
            <a:off x="68187" y="5910800"/>
            <a:ext cx="6658479" cy="1437971"/>
            <a:chOff x="0" y="1249431"/>
            <a:chExt cx="9906000" cy="5102131"/>
          </a:xfrm>
          <a:solidFill>
            <a:srgbClr val="EEECE8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2E8BD55-9C3F-1928-1146-07BF7E479B70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96D5044-6086-6E07-180B-3CEB9BE09792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91A062D-63E9-46A5-BC4D-D4BD81178397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B5A68C9-3733-E812-4537-D4D47720177F}"/>
                </a:ext>
              </a:extLst>
            </p:cNvPr>
            <p:cNvSpPr/>
            <p:nvPr userDrawn="1"/>
          </p:nvSpPr>
          <p:spPr>
            <a:xfrm>
              <a:off x="6016053" y="1271962"/>
              <a:ext cx="1920049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4034EB2-06C4-85BD-C3F7-7452725BA3F0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051B607A-5113-611B-CE15-261CE3FDE1B6}"/>
              </a:ext>
            </a:extLst>
          </p:cNvPr>
          <p:cNvSpPr txBox="1"/>
          <p:nvPr userDrawn="1"/>
        </p:nvSpPr>
        <p:spPr>
          <a:xfrm>
            <a:off x="92548" y="5496367"/>
            <a:ext cx="139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soirée</a:t>
            </a:r>
            <a:endParaRPr lang="fr-FR" sz="1600" dirty="0"/>
          </a:p>
        </p:txBody>
      </p:sp>
      <p:sp>
        <p:nvSpPr>
          <p:cNvPr id="28" name="Espace réservé du texte 47">
            <a:extLst>
              <a:ext uri="{FF2B5EF4-FFF2-40B4-BE49-F238E27FC236}">
                <a16:creationId xmlns:a16="http://schemas.microsoft.com/office/drawing/2014/main" id="{D81F80E5-5825-EEA8-E3E9-E7BA10CCCF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18233" y="5917287"/>
            <a:ext cx="1236663" cy="1409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9" name="Espace réservé du texte 47">
            <a:extLst>
              <a:ext uri="{FF2B5EF4-FFF2-40B4-BE49-F238E27FC236}">
                <a16:creationId xmlns:a16="http://schemas.microsoft.com/office/drawing/2014/main" id="{D061E609-D388-DBAC-DF67-4694FCE011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620" y="5910800"/>
            <a:ext cx="1236663" cy="1409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0" name="Espace réservé du texte 47">
            <a:extLst>
              <a:ext uri="{FF2B5EF4-FFF2-40B4-BE49-F238E27FC236}">
                <a16:creationId xmlns:a16="http://schemas.microsoft.com/office/drawing/2014/main" id="{8E6FD930-B5DE-13B7-BEDD-BF84E52D18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738" y="5925436"/>
            <a:ext cx="1236663" cy="1409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3" name="Espace réservé du texte 47">
            <a:extLst>
              <a:ext uri="{FF2B5EF4-FFF2-40B4-BE49-F238E27FC236}">
                <a16:creationId xmlns:a16="http://schemas.microsoft.com/office/drawing/2014/main" id="{41125506-3276-8275-DCC1-5E863A899B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136388" y="5939116"/>
            <a:ext cx="1236663" cy="1409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4" name="Espace réservé du texte 47">
            <a:extLst>
              <a:ext uri="{FF2B5EF4-FFF2-40B4-BE49-F238E27FC236}">
                <a16:creationId xmlns:a16="http://schemas.microsoft.com/office/drawing/2014/main" id="{C16452BA-16DD-9648-04E8-756E73A7E4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68371" y="5936337"/>
            <a:ext cx="1236663" cy="1409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</p:spTree>
    <p:extLst>
      <p:ext uri="{BB962C8B-B14F-4D97-AF65-F5344CB8AC3E}">
        <p14:creationId xmlns:p14="http://schemas.microsoft.com/office/powerpoint/2010/main" val="3992456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6 (6jou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E3DAFA08-1DDF-0867-186B-0C1253DDCDE1}"/>
              </a:ext>
            </a:extLst>
          </p:cNvPr>
          <p:cNvGrpSpPr/>
          <p:nvPr userDrawn="1"/>
        </p:nvGrpSpPr>
        <p:grpSpPr>
          <a:xfrm>
            <a:off x="73660" y="1904680"/>
            <a:ext cx="5583603" cy="26317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F93579-E89D-205A-F23B-A8FE9FD4E204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5497D1-480C-5074-0DBE-73ACC8F0608B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BD838EA-A73F-5DB9-9A31-BE71C4CA9CBC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73806B-D14A-28CE-ED94-CC0B499773AE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B90739-0F8E-63A9-FE34-5A1C513E69BE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7F1F5E0-823E-440B-B164-43F8C22705F3}"/>
              </a:ext>
            </a:extLst>
          </p:cNvPr>
          <p:cNvSpPr txBox="1"/>
          <p:nvPr userDrawn="1"/>
        </p:nvSpPr>
        <p:spPr>
          <a:xfrm>
            <a:off x="-153989" y="1579649"/>
            <a:ext cx="131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6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F40F840-5213-4100-AFF6-E834666EB165}"/>
              </a:ext>
            </a:extLst>
          </p:cNvPr>
          <p:cNvSpPr txBox="1"/>
          <p:nvPr userDrawn="1"/>
        </p:nvSpPr>
        <p:spPr>
          <a:xfrm>
            <a:off x="0" y="4591220"/>
            <a:ext cx="139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600" dirty="0"/>
          </a:p>
        </p:txBody>
      </p:sp>
      <p:sp>
        <p:nvSpPr>
          <p:cNvPr id="59" name="Espace réservé du texte 47">
            <a:extLst>
              <a:ext uri="{FF2B5EF4-FFF2-40B4-BE49-F238E27FC236}">
                <a16:creationId xmlns:a16="http://schemas.microsoft.com/office/drawing/2014/main" id="{5947DBD8-7123-4F35-92D4-DDE86DD4DB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49" y="1916949"/>
            <a:ext cx="1048980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0" name="Espace réservé du texte 47">
            <a:extLst>
              <a:ext uri="{FF2B5EF4-FFF2-40B4-BE49-F238E27FC236}">
                <a16:creationId xmlns:a16="http://schemas.microsoft.com/office/drawing/2014/main" id="{B58B52F6-0EC2-4C2C-8FAE-A38502AD4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8309" y="1923829"/>
            <a:ext cx="1055170" cy="26125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1" name="Espace réservé du texte 47">
            <a:extLst>
              <a:ext uri="{FF2B5EF4-FFF2-40B4-BE49-F238E27FC236}">
                <a16:creationId xmlns:a16="http://schemas.microsoft.com/office/drawing/2014/main" id="{F610E627-F093-419C-B293-23440DF14D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0577" y="1928295"/>
            <a:ext cx="1036466" cy="26081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2" name="Espace réservé du texte 47">
            <a:extLst>
              <a:ext uri="{FF2B5EF4-FFF2-40B4-BE49-F238E27FC236}">
                <a16:creationId xmlns:a16="http://schemas.microsoft.com/office/drawing/2014/main" id="{5A3C4F5F-9C14-411C-9880-8E9B7FA977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08836" y="1910342"/>
            <a:ext cx="1055169" cy="26334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3" name="Espace réservé du texte 47">
            <a:extLst>
              <a:ext uri="{FF2B5EF4-FFF2-40B4-BE49-F238E27FC236}">
                <a16:creationId xmlns:a16="http://schemas.microsoft.com/office/drawing/2014/main" id="{9306402F-595D-4998-89DF-DEBC5ABFEA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3078" y="1902128"/>
            <a:ext cx="1055170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FCE10A8-69EF-47F1-8ED8-0E5170B8FA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3" y="7620413"/>
            <a:ext cx="6858000" cy="808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9A0FE20-4C7A-4AFA-816B-CCE620D796D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-20639" y="8690811"/>
            <a:ext cx="6858000" cy="121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F8D24EBD-B379-BEEB-38D7-84E5372C798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218" y="1250025"/>
            <a:ext cx="104617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5A870D61-9045-0D95-385C-0420C677712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03194" y="1250416"/>
            <a:ext cx="1046174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3" name="Espace réservé du texte 17">
            <a:extLst>
              <a:ext uri="{FF2B5EF4-FFF2-40B4-BE49-F238E27FC236}">
                <a16:creationId xmlns:a16="http://schemas.microsoft.com/office/drawing/2014/main" id="{4A28DFC8-55DA-7B55-6AEA-2FD67094D0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40869" y="1250025"/>
            <a:ext cx="104617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F8A59BA7-1C3E-B953-8011-96994F9B576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9427" y="1245244"/>
            <a:ext cx="1046173" cy="262574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146E0143-5829-9C09-D2D7-58C8533EB2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28920" y="1243675"/>
            <a:ext cx="1041043" cy="262575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17">
            <a:extLst>
              <a:ext uri="{FF2B5EF4-FFF2-40B4-BE49-F238E27FC236}">
                <a16:creationId xmlns:a16="http://schemas.microsoft.com/office/drawing/2014/main" id="{6F008F3B-8912-19FD-3016-EDA501B055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47547" y="1240462"/>
            <a:ext cx="1041043" cy="262575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8118E3-F5FE-F1E8-3AF5-8A077155B553}"/>
              </a:ext>
            </a:extLst>
          </p:cNvPr>
          <p:cNvSpPr/>
          <p:nvPr userDrawn="1"/>
        </p:nvSpPr>
        <p:spPr>
          <a:xfrm>
            <a:off x="5729183" y="1911380"/>
            <a:ext cx="1055169" cy="2625048"/>
          </a:xfrm>
          <a:prstGeom prst="rect">
            <a:avLst/>
          </a:prstGeom>
          <a:solidFill>
            <a:srgbClr val="DBEFEB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Espace réservé du texte 47">
            <a:extLst>
              <a:ext uri="{FF2B5EF4-FFF2-40B4-BE49-F238E27FC236}">
                <a16:creationId xmlns:a16="http://schemas.microsoft.com/office/drawing/2014/main" id="{43311660-4632-8580-C37C-27560FD234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29182" y="1902999"/>
            <a:ext cx="1055169" cy="26334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DE9F81BC-47CF-3DA8-D1F1-2931614FCF6C}"/>
              </a:ext>
            </a:extLst>
          </p:cNvPr>
          <p:cNvGrpSpPr/>
          <p:nvPr userDrawn="1"/>
        </p:nvGrpSpPr>
        <p:grpSpPr>
          <a:xfrm>
            <a:off x="92549" y="4892357"/>
            <a:ext cx="5583603" cy="26317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18CEAB-78DD-B8BB-30BA-40CB50678990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150A457-D129-EC78-E0B4-442355D1F088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04EBBA-CE2D-0304-1B1C-246C7D3D38CB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1445A03-E506-2345-EC74-D7B3C49CFE11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A3BCE7E-4498-E748-1600-C65E38A3FB1E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F325FECE-DA18-6901-9F74-777927A5C854}"/>
              </a:ext>
            </a:extLst>
          </p:cNvPr>
          <p:cNvSpPr/>
          <p:nvPr userDrawn="1"/>
        </p:nvSpPr>
        <p:spPr>
          <a:xfrm>
            <a:off x="5748072" y="4899057"/>
            <a:ext cx="1055169" cy="2625048"/>
          </a:xfrm>
          <a:prstGeom prst="rect">
            <a:avLst/>
          </a:prstGeom>
          <a:solidFill>
            <a:srgbClr val="DBEFEB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6" name="Espace réservé du texte 47">
            <a:extLst>
              <a:ext uri="{FF2B5EF4-FFF2-40B4-BE49-F238E27FC236}">
                <a16:creationId xmlns:a16="http://schemas.microsoft.com/office/drawing/2014/main" id="{B304DAD9-3EEB-20FE-03C7-41A51FEB28A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649" y="4894671"/>
            <a:ext cx="1048980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7" name="Espace réservé du texte 47">
            <a:extLst>
              <a:ext uri="{FF2B5EF4-FFF2-40B4-BE49-F238E27FC236}">
                <a16:creationId xmlns:a16="http://schemas.microsoft.com/office/drawing/2014/main" id="{3986A070-4F24-E305-B2A6-E0065011F3C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09409" y="4901551"/>
            <a:ext cx="1055170" cy="26125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8" name="Espace réservé du texte 47">
            <a:extLst>
              <a:ext uri="{FF2B5EF4-FFF2-40B4-BE49-F238E27FC236}">
                <a16:creationId xmlns:a16="http://schemas.microsoft.com/office/drawing/2014/main" id="{874AE552-909C-B551-1C8E-77F1B37F64B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363427" y="4899667"/>
            <a:ext cx="1036466" cy="26081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9" name="Espace réservé du texte 47">
            <a:extLst>
              <a:ext uri="{FF2B5EF4-FFF2-40B4-BE49-F238E27FC236}">
                <a16:creationId xmlns:a16="http://schemas.microsoft.com/office/drawing/2014/main" id="{E858EC06-91ED-88EF-435F-CB92275041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15336" y="4894414"/>
            <a:ext cx="1055169" cy="26334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0" name="Espace réservé du texte 47">
            <a:extLst>
              <a:ext uri="{FF2B5EF4-FFF2-40B4-BE49-F238E27FC236}">
                <a16:creationId xmlns:a16="http://schemas.microsoft.com/office/drawing/2014/main" id="{0C8EC61B-55F8-59B0-6676-50F5467D2E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76878" y="4892550"/>
            <a:ext cx="1055170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1" name="Espace réservé du texte 47">
            <a:extLst>
              <a:ext uri="{FF2B5EF4-FFF2-40B4-BE49-F238E27FC236}">
                <a16:creationId xmlns:a16="http://schemas.microsoft.com/office/drawing/2014/main" id="{C4300692-1556-901A-0404-682BF97C93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42032" y="4893421"/>
            <a:ext cx="1055169" cy="26334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</p:spTree>
    <p:extLst>
      <p:ext uri="{BB962C8B-B14F-4D97-AF65-F5344CB8AC3E}">
        <p14:creationId xmlns:p14="http://schemas.microsoft.com/office/powerpoint/2010/main" val="2080125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4D7CBB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365" y="1819712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47">
            <a:extLst>
              <a:ext uri="{FF2B5EF4-FFF2-40B4-BE49-F238E27FC236}">
                <a16:creationId xmlns:a16="http://schemas.microsoft.com/office/drawing/2014/main" id="{D81F80E5-5825-EEA8-E3E9-E7BA10CCCF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89653" y="2077039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9" name="Espace réservé du texte 47">
            <a:extLst>
              <a:ext uri="{FF2B5EF4-FFF2-40B4-BE49-F238E27FC236}">
                <a16:creationId xmlns:a16="http://schemas.microsoft.com/office/drawing/2014/main" id="{D061E609-D388-DBAC-DF67-4694FCE011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34034" y="2261102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0" name="Espace réservé du texte 47">
            <a:extLst>
              <a:ext uri="{FF2B5EF4-FFF2-40B4-BE49-F238E27FC236}">
                <a16:creationId xmlns:a16="http://schemas.microsoft.com/office/drawing/2014/main" id="{8E6FD930-B5DE-13B7-BEDD-BF84E52D18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80183" y="2267539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5" name="Espace réservé du texte 47">
            <a:extLst>
              <a:ext uri="{FF2B5EF4-FFF2-40B4-BE49-F238E27FC236}">
                <a16:creationId xmlns:a16="http://schemas.microsoft.com/office/drawing/2014/main" id="{3ACE02A7-FFCB-46F7-B524-2D7358F183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9365" y="2072725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6" name="Espace réservé du texte 47">
            <a:extLst>
              <a:ext uri="{FF2B5EF4-FFF2-40B4-BE49-F238E27FC236}">
                <a16:creationId xmlns:a16="http://schemas.microsoft.com/office/drawing/2014/main" id="{F4907DF7-5941-001D-4BE4-841ADEC4B45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7433" y="4331965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7" name="Espace réservé du texte 47">
            <a:extLst>
              <a:ext uri="{FF2B5EF4-FFF2-40B4-BE49-F238E27FC236}">
                <a16:creationId xmlns:a16="http://schemas.microsoft.com/office/drawing/2014/main" id="{F6E2E5DE-D829-8846-A0C6-33698B8EAD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1814" y="4516028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8" name="Espace réservé du texte 47">
            <a:extLst>
              <a:ext uri="{FF2B5EF4-FFF2-40B4-BE49-F238E27FC236}">
                <a16:creationId xmlns:a16="http://schemas.microsoft.com/office/drawing/2014/main" id="{E27B3346-A115-1A5A-7D35-BE9B793E0F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87963" y="4522465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9" name="Espace réservé du texte 47">
            <a:extLst>
              <a:ext uri="{FF2B5EF4-FFF2-40B4-BE49-F238E27FC236}">
                <a16:creationId xmlns:a16="http://schemas.microsoft.com/office/drawing/2014/main" id="{33D12001-B274-ACC8-74BA-C94F84133FE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7145" y="4327651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0" name="Espace réservé du texte 47">
            <a:extLst>
              <a:ext uri="{FF2B5EF4-FFF2-40B4-BE49-F238E27FC236}">
                <a16:creationId xmlns:a16="http://schemas.microsoft.com/office/drawing/2014/main" id="{F1F73C77-F3DE-1C94-B972-40F6299B1D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89653" y="6873962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1" name="Espace réservé du texte 47">
            <a:extLst>
              <a:ext uri="{FF2B5EF4-FFF2-40B4-BE49-F238E27FC236}">
                <a16:creationId xmlns:a16="http://schemas.microsoft.com/office/drawing/2014/main" id="{A28C059A-13F2-DBCA-29B0-24A0FEC90D4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34034" y="7048500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2" name="Espace réservé du texte 47">
            <a:extLst>
              <a:ext uri="{FF2B5EF4-FFF2-40B4-BE49-F238E27FC236}">
                <a16:creationId xmlns:a16="http://schemas.microsoft.com/office/drawing/2014/main" id="{4CCB1E18-554C-A84E-81EC-96677DC2AD1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80183" y="7064462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3" name="Espace réservé du texte 47">
            <a:extLst>
              <a:ext uri="{FF2B5EF4-FFF2-40B4-BE49-F238E27FC236}">
                <a16:creationId xmlns:a16="http://schemas.microsoft.com/office/drawing/2014/main" id="{415EF23F-C374-6814-D931-E5E1BBE8400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9365" y="6869648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4" name="Espace réservé du texte 17">
            <a:extLst>
              <a:ext uri="{FF2B5EF4-FFF2-40B4-BE49-F238E27FC236}">
                <a16:creationId xmlns:a16="http://schemas.microsoft.com/office/drawing/2014/main" id="{98240461-7869-FE8E-E7C7-37952EA82FE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834034" y="2014527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17">
            <a:extLst>
              <a:ext uri="{FF2B5EF4-FFF2-40B4-BE49-F238E27FC236}">
                <a16:creationId xmlns:a16="http://schemas.microsoft.com/office/drawing/2014/main" id="{9547CADA-49EE-06B6-DF6B-07C322AC8C0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489653" y="1823382"/>
            <a:ext cx="1533380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6" name="Espace réservé du texte 17">
            <a:extLst>
              <a:ext uri="{FF2B5EF4-FFF2-40B4-BE49-F238E27FC236}">
                <a16:creationId xmlns:a16="http://schemas.microsoft.com/office/drawing/2014/main" id="{80EE5291-4EB6-0562-934E-066A6E3B256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76293" y="2014471"/>
            <a:ext cx="1533380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7" name="Espace réservé du texte 17">
            <a:extLst>
              <a:ext uri="{FF2B5EF4-FFF2-40B4-BE49-F238E27FC236}">
                <a16:creationId xmlns:a16="http://schemas.microsoft.com/office/drawing/2014/main" id="{0BA902B8-F161-A725-A56B-D77677F349E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67145" y="4074639"/>
            <a:ext cx="1609738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7">
            <a:extLst>
              <a:ext uri="{FF2B5EF4-FFF2-40B4-BE49-F238E27FC236}">
                <a16:creationId xmlns:a16="http://schemas.microsoft.com/office/drawing/2014/main" id="{5D3ADB6C-A47D-B889-5069-B87C61791D1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834035" y="4264060"/>
            <a:ext cx="1609738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B007C493-F880-83D9-2263-ED0A5A0D6C4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497432" y="4096588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7">
            <a:extLst>
              <a:ext uri="{FF2B5EF4-FFF2-40B4-BE49-F238E27FC236}">
                <a16:creationId xmlns:a16="http://schemas.microsoft.com/office/drawing/2014/main" id="{73632FCB-D4E9-945F-463C-DFBBC26DFDD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84471" y="4284965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2A475ABE-7C47-4EAB-D685-4B0E28BBF37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84471" y="6817437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3" name="Espace réservé du texte 17">
            <a:extLst>
              <a:ext uri="{FF2B5EF4-FFF2-40B4-BE49-F238E27FC236}">
                <a16:creationId xmlns:a16="http://schemas.microsoft.com/office/drawing/2014/main" id="{6A4581B6-E5F0-96AB-37EB-241936CEDD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85763" y="6638585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DFF36ADC-5EE8-266E-DD43-3E8823BDBAD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38321" y="6811261"/>
            <a:ext cx="1609341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4" name="Espace réservé du texte 17">
            <a:extLst>
              <a:ext uri="{FF2B5EF4-FFF2-40B4-BE49-F238E27FC236}">
                <a16:creationId xmlns:a16="http://schemas.microsoft.com/office/drawing/2014/main" id="{95F12246-56D2-E290-584D-F24596BFE7A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67145" y="6638584"/>
            <a:ext cx="1599106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EC962F3F-1DC3-80ED-32D4-ED52D5CF2E3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0" y="1214438"/>
            <a:ext cx="6858000" cy="869156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365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7CCCC0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365" y="1819712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47">
            <a:extLst>
              <a:ext uri="{FF2B5EF4-FFF2-40B4-BE49-F238E27FC236}">
                <a16:creationId xmlns:a16="http://schemas.microsoft.com/office/drawing/2014/main" id="{D81F80E5-5825-EEA8-E3E9-E7BA10CCCF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89653" y="2077039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9" name="Espace réservé du texte 47">
            <a:extLst>
              <a:ext uri="{FF2B5EF4-FFF2-40B4-BE49-F238E27FC236}">
                <a16:creationId xmlns:a16="http://schemas.microsoft.com/office/drawing/2014/main" id="{D061E609-D388-DBAC-DF67-4694FCE011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34034" y="2261102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0" name="Espace réservé du texte 47">
            <a:extLst>
              <a:ext uri="{FF2B5EF4-FFF2-40B4-BE49-F238E27FC236}">
                <a16:creationId xmlns:a16="http://schemas.microsoft.com/office/drawing/2014/main" id="{8E6FD930-B5DE-13B7-BEDD-BF84E52D18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80183" y="2267539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5" name="Espace réservé du texte 47">
            <a:extLst>
              <a:ext uri="{FF2B5EF4-FFF2-40B4-BE49-F238E27FC236}">
                <a16:creationId xmlns:a16="http://schemas.microsoft.com/office/drawing/2014/main" id="{3ACE02A7-FFCB-46F7-B524-2D7358F183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9365" y="2072725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6" name="Espace réservé du texte 47">
            <a:extLst>
              <a:ext uri="{FF2B5EF4-FFF2-40B4-BE49-F238E27FC236}">
                <a16:creationId xmlns:a16="http://schemas.microsoft.com/office/drawing/2014/main" id="{F4907DF7-5941-001D-4BE4-841ADEC4B45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7433" y="4331965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7" name="Espace réservé du texte 47">
            <a:extLst>
              <a:ext uri="{FF2B5EF4-FFF2-40B4-BE49-F238E27FC236}">
                <a16:creationId xmlns:a16="http://schemas.microsoft.com/office/drawing/2014/main" id="{F6E2E5DE-D829-8846-A0C6-33698B8EAD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1814" y="4516028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8" name="Espace réservé du texte 47">
            <a:extLst>
              <a:ext uri="{FF2B5EF4-FFF2-40B4-BE49-F238E27FC236}">
                <a16:creationId xmlns:a16="http://schemas.microsoft.com/office/drawing/2014/main" id="{E27B3346-A115-1A5A-7D35-BE9B793E0F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87963" y="4522465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9" name="Espace réservé du texte 47">
            <a:extLst>
              <a:ext uri="{FF2B5EF4-FFF2-40B4-BE49-F238E27FC236}">
                <a16:creationId xmlns:a16="http://schemas.microsoft.com/office/drawing/2014/main" id="{33D12001-B274-ACC8-74BA-C94F84133FE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7145" y="4327651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0" name="Espace réservé du texte 47">
            <a:extLst>
              <a:ext uri="{FF2B5EF4-FFF2-40B4-BE49-F238E27FC236}">
                <a16:creationId xmlns:a16="http://schemas.microsoft.com/office/drawing/2014/main" id="{F1F73C77-F3DE-1C94-B972-40F6299B1D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89653" y="6873962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1" name="Espace réservé du texte 47">
            <a:extLst>
              <a:ext uri="{FF2B5EF4-FFF2-40B4-BE49-F238E27FC236}">
                <a16:creationId xmlns:a16="http://schemas.microsoft.com/office/drawing/2014/main" id="{A28C059A-13F2-DBCA-29B0-24A0FEC90D4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34034" y="7048500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2" name="Espace réservé du texte 47">
            <a:extLst>
              <a:ext uri="{FF2B5EF4-FFF2-40B4-BE49-F238E27FC236}">
                <a16:creationId xmlns:a16="http://schemas.microsoft.com/office/drawing/2014/main" id="{4CCB1E18-554C-A84E-81EC-96677DC2AD1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80183" y="7064462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3" name="Espace réservé du texte 47">
            <a:extLst>
              <a:ext uri="{FF2B5EF4-FFF2-40B4-BE49-F238E27FC236}">
                <a16:creationId xmlns:a16="http://schemas.microsoft.com/office/drawing/2014/main" id="{415EF23F-C374-6814-D931-E5E1BBE8400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9365" y="6869648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4" name="Espace réservé du texte 17">
            <a:extLst>
              <a:ext uri="{FF2B5EF4-FFF2-40B4-BE49-F238E27FC236}">
                <a16:creationId xmlns:a16="http://schemas.microsoft.com/office/drawing/2014/main" id="{98240461-7869-FE8E-E7C7-37952EA82FE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834034" y="2014527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17">
            <a:extLst>
              <a:ext uri="{FF2B5EF4-FFF2-40B4-BE49-F238E27FC236}">
                <a16:creationId xmlns:a16="http://schemas.microsoft.com/office/drawing/2014/main" id="{9547CADA-49EE-06B6-DF6B-07C322AC8C0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489653" y="1823382"/>
            <a:ext cx="1533380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6" name="Espace réservé du texte 17">
            <a:extLst>
              <a:ext uri="{FF2B5EF4-FFF2-40B4-BE49-F238E27FC236}">
                <a16:creationId xmlns:a16="http://schemas.microsoft.com/office/drawing/2014/main" id="{80EE5291-4EB6-0562-934E-066A6E3B256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76293" y="2014471"/>
            <a:ext cx="1533380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7" name="Espace réservé du texte 17">
            <a:extLst>
              <a:ext uri="{FF2B5EF4-FFF2-40B4-BE49-F238E27FC236}">
                <a16:creationId xmlns:a16="http://schemas.microsoft.com/office/drawing/2014/main" id="{0BA902B8-F161-A725-A56B-D77677F349E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67145" y="4074639"/>
            <a:ext cx="1609738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7">
            <a:extLst>
              <a:ext uri="{FF2B5EF4-FFF2-40B4-BE49-F238E27FC236}">
                <a16:creationId xmlns:a16="http://schemas.microsoft.com/office/drawing/2014/main" id="{5D3ADB6C-A47D-B889-5069-B87C61791D1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834035" y="4264060"/>
            <a:ext cx="1609738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B007C493-F880-83D9-2263-ED0A5A0D6C4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497432" y="4096588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7">
            <a:extLst>
              <a:ext uri="{FF2B5EF4-FFF2-40B4-BE49-F238E27FC236}">
                <a16:creationId xmlns:a16="http://schemas.microsoft.com/office/drawing/2014/main" id="{73632FCB-D4E9-945F-463C-DFBBC26DFDD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84471" y="4284965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2A475ABE-7C47-4EAB-D685-4B0E28BBF37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84471" y="6817437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3" name="Espace réservé du texte 17">
            <a:extLst>
              <a:ext uri="{FF2B5EF4-FFF2-40B4-BE49-F238E27FC236}">
                <a16:creationId xmlns:a16="http://schemas.microsoft.com/office/drawing/2014/main" id="{6A4581B6-E5F0-96AB-37EB-241936CEDD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85763" y="6638585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DFF36ADC-5EE8-266E-DD43-3E8823BDBAD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38321" y="6811261"/>
            <a:ext cx="1609341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4" name="Espace réservé du texte 17">
            <a:extLst>
              <a:ext uri="{FF2B5EF4-FFF2-40B4-BE49-F238E27FC236}">
                <a16:creationId xmlns:a16="http://schemas.microsoft.com/office/drawing/2014/main" id="{95F12246-56D2-E290-584D-F24596BFE7A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67145" y="6638584"/>
            <a:ext cx="1599106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EC962F3F-1DC3-80ED-32D4-ED52D5CF2E3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0" y="1214438"/>
            <a:ext cx="6858000" cy="869156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5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365" y="1819712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47">
            <a:extLst>
              <a:ext uri="{FF2B5EF4-FFF2-40B4-BE49-F238E27FC236}">
                <a16:creationId xmlns:a16="http://schemas.microsoft.com/office/drawing/2014/main" id="{D81F80E5-5825-EEA8-E3E9-E7BA10CCCF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89653" y="2077039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9" name="Espace réservé du texte 47">
            <a:extLst>
              <a:ext uri="{FF2B5EF4-FFF2-40B4-BE49-F238E27FC236}">
                <a16:creationId xmlns:a16="http://schemas.microsoft.com/office/drawing/2014/main" id="{D061E609-D388-DBAC-DF67-4694FCE011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34034" y="2261102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0" name="Espace réservé du texte 47">
            <a:extLst>
              <a:ext uri="{FF2B5EF4-FFF2-40B4-BE49-F238E27FC236}">
                <a16:creationId xmlns:a16="http://schemas.microsoft.com/office/drawing/2014/main" id="{8E6FD930-B5DE-13B7-BEDD-BF84E52D18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80183" y="2267539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5" name="Espace réservé du texte 47">
            <a:extLst>
              <a:ext uri="{FF2B5EF4-FFF2-40B4-BE49-F238E27FC236}">
                <a16:creationId xmlns:a16="http://schemas.microsoft.com/office/drawing/2014/main" id="{3ACE02A7-FFCB-46F7-B524-2D7358F183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9365" y="2072725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6" name="Espace réservé du texte 47">
            <a:extLst>
              <a:ext uri="{FF2B5EF4-FFF2-40B4-BE49-F238E27FC236}">
                <a16:creationId xmlns:a16="http://schemas.microsoft.com/office/drawing/2014/main" id="{F4907DF7-5941-001D-4BE4-841ADEC4B45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7433" y="4331965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7" name="Espace réservé du texte 47">
            <a:extLst>
              <a:ext uri="{FF2B5EF4-FFF2-40B4-BE49-F238E27FC236}">
                <a16:creationId xmlns:a16="http://schemas.microsoft.com/office/drawing/2014/main" id="{F6E2E5DE-D829-8846-A0C6-33698B8EAD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1814" y="4516028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8" name="Espace réservé du texte 47">
            <a:extLst>
              <a:ext uri="{FF2B5EF4-FFF2-40B4-BE49-F238E27FC236}">
                <a16:creationId xmlns:a16="http://schemas.microsoft.com/office/drawing/2014/main" id="{E27B3346-A115-1A5A-7D35-BE9B793E0F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87963" y="4522465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9" name="Espace réservé du texte 47">
            <a:extLst>
              <a:ext uri="{FF2B5EF4-FFF2-40B4-BE49-F238E27FC236}">
                <a16:creationId xmlns:a16="http://schemas.microsoft.com/office/drawing/2014/main" id="{33D12001-B274-ACC8-74BA-C94F84133FE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7145" y="4327651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0" name="Espace réservé du texte 47">
            <a:extLst>
              <a:ext uri="{FF2B5EF4-FFF2-40B4-BE49-F238E27FC236}">
                <a16:creationId xmlns:a16="http://schemas.microsoft.com/office/drawing/2014/main" id="{F1F73C77-F3DE-1C94-B972-40F6299B1D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89653" y="6873962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1" name="Espace réservé du texte 47">
            <a:extLst>
              <a:ext uri="{FF2B5EF4-FFF2-40B4-BE49-F238E27FC236}">
                <a16:creationId xmlns:a16="http://schemas.microsoft.com/office/drawing/2014/main" id="{A28C059A-13F2-DBCA-29B0-24A0FEC90D4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34034" y="7048500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2" name="Espace réservé du texte 47">
            <a:extLst>
              <a:ext uri="{FF2B5EF4-FFF2-40B4-BE49-F238E27FC236}">
                <a16:creationId xmlns:a16="http://schemas.microsoft.com/office/drawing/2014/main" id="{4CCB1E18-554C-A84E-81EC-96677DC2AD1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80183" y="7064462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3" name="Espace réservé du texte 47">
            <a:extLst>
              <a:ext uri="{FF2B5EF4-FFF2-40B4-BE49-F238E27FC236}">
                <a16:creationId xmlns:a16="http://schemas.microsoft.com/office/drawing/2014/main" id="{415EF23F-C374-6814-D931-E5E1BBE8400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9365" y="6869648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4" name="Espace réservé du texte 17">
            <a:extLst>
              <a:ext uri="{FF2B5EF4-FFF2-40B4-BE49-F238E27FC236}">
                <a16:creationId xmlns:a16="http://schemas.microsoft.com/office/drawing/2014/main" id="{98240461-7869-FE8E-E7C7-37952EA82FE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834034" y="2014527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17">
            <a:extLst>
              <a:ext uri="{FF2B5EF4-FFF2-40B4-BE49-F238E27FC236}">
                <a16:creationId xmlns:a16="http://schemas.microsoft.com/office/drawing/2014/main" id="{9547CADA-49EE-06B6-DF6B-07C322AC8C0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489653" y="1823382"/>
            <a:ext cx="1533380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6" name="Espace réservé du texte 17">
            <a:extLst>
              <a:ext uri="{FF2B5EF4-FFF2-40B4-BE49-F238E27FC236}">
                <a16:creationId xmlns:a16="http://schemas.microsoft.com/office/drawing/2014/main" id="{80EE5291-4EB6-0562-934E-066A6E3B256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76293" y="2014471"/>
            <a:ext cx="1533380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7" name="Espace réservé du texte 17">
            <a:extLst>
              <a:ext uri="{FF2B5EF4-FFF2-40B4-BE49-F238E27FC236}">
                <a16:creationId xmlns:a16="http://schemas.microsoft.com/office/drawing/2014/main" id="{0BA902B8-F161-A725-A56B-D77677F349E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67145" y="4074639"/>
            <a:ext cx="1609738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7">
            <a:extLst>
              <a:ext uri="{FF2B5EF4-FFF2-40B4-BE49-F238E27FC236}">
                <a16:creationId xmlns:a16="http://schemas.microsoft.com/office/drawing/2014/main" id="{5D3ADB6C-A47D-B889-5069-B87C61791D1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834035" y="4264060"/>
            <a:ext cx="1609738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B007C493-F880-83D9-2263-ED0A5A0D6C4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497432" y="4096588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7">
            <a:extLst>
              <a:ext uri="{FF2B5EF4-FFF2-40B4-BE49-F238E27FC236}">
                <a16:creationId xmlns:a16="http://schemas.microsoft.com/office/drawing/2014/main" id="{73632FCB-D4E9-945F-463C-DFBBC26DFDD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84471" y="4284965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2A475ABE-7C47-4EAB-D685-4B0E28BBF37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84471" y="6817437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3" name="Espace réservé du texte 17">
            <a:extLst>
              <a:ext uri="{FF2B5EF4-FFF2-40B4-BE49-F238E27FC236}">
                <a16:creationId xmlns:a16="http://schemas.microsoft.com/office/drawing/2014/main" id="{6A4581B6-E5F0-96AB-37EB-241936CEDD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85763" y="6638585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DFF36ADC-5EE8-266E-DD43-3E8823BDBAD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38321" y="6811261"/>
            <a:ext cx="1609341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4" name="Espace réservé du texte 17">
            <a:extLst>
              <a:ext uri="{FF2B5EF4-FFF2-40B4-BE49-F238E27FC236}">
                <a16:creationId xmlns:a16="http://schemas.microsoft.com/office/drawing/2014/main" id="{95F12246-56D2-E290-584D-F24596BFE7A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67145" y="6638584"/>
            <a:ext cx="1599106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EC962F3F-1DC3-80ED-32D4-ED52D5CF2E3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0" y="1214438"/>
            <a:ext cx="6858000" cy="869156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95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365" y="1819712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47">
            <a:extLst>
              <a:ext uri="{FF2B5EF4-FFF2-40B4-BE49-F238E27FC236}">
                <a16:creationId xmlns:a16="http://schemas.microsoft.com/office/drawing/2014/main" id="{D81F80E5-5825-EEA8-E3E9-E7BA10CCCF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89653" y="2077039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9" name="Espace réservé du texte 47">
            <a:extLst>
              <a:ext uri="{FF2B5EF4-FFF2-40B4-BE49-F238E27FC236}">
                <a16:creationId xmlns:a16="http://schemas.microsoft.com/office/drawing/2014/main" id="{D061E609-D388-DBAC-DF67-4694FCE011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34034" y="2261102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0" name="Espace réservé du texte 47">
            <a:extLst>
              <a:ext uri="{FF2B5EF4-FFF2-40B4-BE49-F238E27FC236}">
                <a16:creationId xmlns:a16="http://schemas.microsoft.com/office/drawing/2014/main" id="{8E6FD930-B5DE-13B7-BEDD-BF84E52D18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80183" y="2267539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5" name="Espace réservé du texte 47">
            <a:extLst>
              <a:ext uri="{FF2B5EF4-FFF2-40B4-BE49-F238E27FC236}">
                <a16:creationId xmlns:a16="http://schemas.microsoft.com/office/drawing/2014/main" id="{3ACE02A7-FFCB-46F7-B524-2D7358F183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9365" y="2072725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6" name="Espace réservé du texte 47">
            <a:extLst>
              <a:ext uri="{FF2B5EF4-FFF2-40B4-BE49-F238E27FC236}">
                <a16:creationId xmlns:a16="http://schemas.microsoft.com/office/drawing/2014/main" id="{F4907DF7-5941-001D-4BE4-841ADEC4B45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7433" y="4331965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7" name="Espace réservé du texte 47">
            <a:extLst>
              <a:ext uri="{FF2B5EF4-FFF2-40B4-BE49-F238E27FC236}">
                <a16:creationId xmlns:a16="http://schemas.microsoft.com/office/drawing/2014/main" id="{F6E2E5DE-D829-8846-A0C6-33698B8EAD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1814" y="4516028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8" name="Espace réservé du texte 47">
            <a:extLst>
              <a:ext uri="{FF2B5EF4-FFF2-40B4-BE49-F238E27FC236}">
                <a16:creationId xmlns:a16="http://schemas.microsoft.com/office/drawing/2014/main" id="{E27B3346-A115-1A5A-7D35-BE9B793E0F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87963" y="4522465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9" name="Espace réservé du texte 47">
            <a:extLst>
              <a:ext uri="{FF2B5EF4-FFF2-40B4-BE49-F238E27FC236}">
                <a16:creationId xmlns:a16="http://schemas.microsoft.com/office/drawing/2014/main" id="{33D12001-B274-ACC8-74BA-C94F84133FE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7145" y="4327651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0" name="Espace réservé du texte 47">
            <a:extLst>
              <a:ext uri="{FF2B5EF4-FFF2-40B4-BE49-F238E27FC236}">
                <a16:creationId xmlns:a16="http://schemas.microsoft.com/office/drawing/2014/main" id="{F1F73C77-F3DE-1C94-B972-40F6299B1D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89653" y="6873962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1" name="Espace réservé du texte 47">
            <a:extLst>
              <a:ext uri="{FF2B5EF4-FFF2-40B4-BE49-F238E27FC236}">
                <a16:creationId xmlns:a16="http://schemas.microsoft.com/office/drawing/2014/main" id="{A28C059A-13F2-DBCA-29B0-24A0FEC90D4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34034" y="7048500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2" name="Espace réservé du texte 47">
            <a:extLst>
              <a:ext uri="{FF2B5EF4-FFF2-40B4-BE49-F238E27FC236}">
                <a16:creationId xmlns:a16="http://schemas.microsoft.com/office/drawing/2014/main" id="{4CCB1E18-554C-A84E-81EC-96677DC2AD1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80183" y="7064462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3" name="Espace réservé du texte 47">
            <a:extLst>
              <a:ext uri="{FF2B5EF4-FFF2-40B4-BE49-F238E27FC236}">
                <a16:creationId xmlns:a16="http://schemas.microsoft.com/office/drawing/2014/main" id="{415EF23F-C374-6814-D931-E5E1BBE8400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9365" y="6869648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4" name="Espace réservé du texte 17">
            <a:extLst>
              <a:ext uri="{FF2B5EF4-FFF2-40B4-BE49-F238E27FC236}">
                <a16:creationId xmlns:a16="http://schemas.microsoft.com/office/drawing/2014/main" id="{98240461-7869-FE8E-E7C7-37952EA82FE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834034" y="2014527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17">
            <a:extLst>
              <a:ext uri="{FF2B5EF4-FFF2-40B4-BE49-F238E27FC236}">
                <a16:creationId xmlns:a16="http://schemas.microsoft.com/office/drawing/2014/main" id="{9547CADA-49EE-06B6-DF6B-07C322AC8C0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489653" y="1823382"/>
            <a:ext cx="1533380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6" name="Espace réservé du texte 17">
            <a:extLst>
              <a:ext uri="{FF2B5EF4-FFF2-40B4-BE49-F238E27FC236}">
                <a16:creationId xmlns:a16="http://schemas.microsoft.com/office/drawing/2014/main" id="{80EE5291-4EB6-0562-934E-066A6E3B256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76293" y="2014471"/>
            <a:ext cx="1533380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7" name="Espace réservé du texte 17">
            <a:extLst>
              <a:ext uri="{FF2B5EF4-FFF2-40B4-BE49-F238E27FC236}">
                <a16:creationId xmlns:a16="http://schemas.microsoft.com/office/drawing/2014/main" id="{0BA902B8-F161-A725-A56B-D77677F349E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67145" y="4074639"/>
            <a:ext cx="1609738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7">
            <a:extLst>
              <a:ext uri="{FF2B5EF4-FFF2-40B4-BE49-F238E27FC236}">
                <a16:creationId xmlns:a16="http://schemas.microsoft.com/office/drawing/2014/main" id="{5D3ADB6C-A47D-B889-5069-B87C61791D1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834035" y="4264060"/>
            <a:ext cx="1609738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B007C493-F880-83D9-2263-ED0A5A0D6C4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497432" y="4096588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7">
            <a:extLst>
              <a:ext uri="{FF2B5EF4-FFF2-40B4-BE49-F238E27FC236}">
                <a16:creationId xmlns:a16="http://schemas.microsoft.com/office/drawing/2014/main" id="{73632FCB-D4E9-945F-463C-DFBBC26DFDD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84471" y="4284965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2A475ABE-7C47-4EAB-D685-4B0E28BBF37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84471" y="6817437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3" name="Espace réservé du texte 17">
            <a:extLst>
              <a:ext uri="{FF2B5EF4-FFF2-40B4-BE49-F238E27FC236}">
                <a16:creationId xmlns:a16="http://schemas.microsoft.com/office/drawing/2014/main" id="{6A4581B6-E5F0-96AB-37EB-241936CEDD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85763" y="6638585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DFF36ADC-5EE8-266E-DD43-3E8823BDBAD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38321" y="6811261"/>
            <a:ext cx="1609341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4" name="Espace réservé du texte 17">
            <a:extLst>
              <a:ext uri="{FF2B5EF4-FFF2-40B4-BE49-F238E27FC236}">
                <a16:creationId xmlns:a16="http://schemas.microsoft.com/office/drawing/2014/main" id="{95F12246-56D2-E290-584D-F24596BFE7A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67145" y="6638584"/>
            <a:ext cx="1599106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EC962F3F-1DC3-80ED-32D4-ED52D5CF2E3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0" y="1214438"/>
            <a:ext cx="6858000" cy="869156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663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1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3">
            <a:extLst>
              <a:ext uri="{FF2B5EF4-FFF2-40B4-BE49-F238E27FC236}">
                <a16:creationId xmlns:a16="http://schemas.microsoft.com/office/drawing/2014/main" id="{0F5760D8-6485-4668-83EB-9DB260247F2C}"/>
              </a:ext>
            </a:extLst>
          </p:cNvPr>
          <p:cNvSpPr txBox="1"/>
          <p:nvPr/>
        </p:nvSpPr>
        <p:spPr>
          <a:xfrm>
            <a:off x="-149219" y="9691369"/>
            <a:ext cx="7156451" cy="205904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84407" tIns="42203" rIns="84407" bIns="42203" anchor="t" anchorCtr="1" compatLnSpc="1">
            <a:spAutoFit/>
          </a:bodyPr>
          <a:lstStyle/>
          <a:p>
            <a:pPr marL="0" marR="0" lvl="0" indent="0" algn="ctr" defTabSz="4218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84" b="0" i="0" u="none" strike="noStrike" kern="1200" cap="none" spc="277" baseline="0" dirty="0">
                <a:solidFill>
                  <a:srgbClr val="000000"/>
                </a:solidFill>
                <a:uFillTx/>
                <a:latin typeface="Calibri Light" pitchFamily="34"/>
                <a:cs typeface="Arial"/>
              </a:rPr>
              <a:t>Ne pas jeter sur la voie publique</a:t>
            </a:r>
            <a:endParaRPr lang="fr-FR" sz="784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CE7FB5DE-C265-4EAB-85E2-B5C7B3FCA5AA}"/>
              </a:ext>
            </a:extLst>
          </p:cNvPr>
          <p:cNvSpPr txBox="1">
            <a:spLocks noGrp="1"/>
          </p:cNvSpPr>
          <p:nvPr>
            <p:ph type="body" idx="4294967295" hasCustomPrompt="1"/>
          </p:nvPr>
        </p:nvSpPr>
        <p:spPr>
          <a:xfrm>
            <a:off x="0" y="6844894"/>
            <a:ext cx="6858000" cy="26229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tx1"/>
                </a:solidFill>
                <a:latin typeface="Roboto" pitchFamily="2"/>
                <a:ea typeface="Roboto" pitchFamily="2"/>
              </a:defRPr>
            </a:lvl1pPr>
          </a:lstStyle>
          <a:p>
            <a:pPr lvl="0"/>
            <a:r>
              <a:rPr lang="fr-FR" dirty="0"/>
              <a:t>Contact – adresse – mail - tel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CABC654A-A77F-43C4-9BD1-2E0D4175B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67056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74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 2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3">
            <a:extLst>
              <a:ext uri="{FF2B5EF4-FFF2-40B4-BE49-F238E27FC236}">
                <a16:creationId xmlns:a16="http://schemas.microsoft.com/office/drawing/2014/main" id="{0F5760D8-6485-4668-83EB-9DB260247F2C}"/>
              </a:ext>
            </a:extLst>
          </p:cNvPr>
          <p:cNvSpPr txBox="1"/>
          <p:nvPr/>
        </p:nvSpPr>
        <p:spPr>
          <a:xfrm>
            <a:off x="-149219" y="9691369"/>
            <a:ext cx="7156451" cy="205904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84407" tIns="42203" rIns="84407" bIns="42203" anchor="t" anchorCtr="1" compatLnSpc="1">
            <a:spAutoFit/>
          </a:bodyPr>
          <a:lstStyle/>
          <a:p>
            <a:pPr marL="0" marR="0" lvl="0" indent="0" algn="ctr" defTabSz="4218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84" b="0" i="0" u="none" strike="noStrike" kern="1200" cap="none" spc="277" baseline="0" dirty="0">
                <a:solidFill>
                  <a:srgbClr val="000000"/>
                </a:solidFill>
                <a:uFillTx/>
                <a:latin typeface="Calibri Light" pitchFamily="34"/>
                <a:cs typeface="Arial"/>
              </a:rPr>
              <a:t>Ne pas jeter sur la voie publique</a:t>
            </a:r>
            <a:endParaRPr lang="fr-FR" sz="784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CABC654A-A77F-43C4-9BD1-2E0D4175B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684489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57AC83-13C3-47AB-8E29-C6E94FC3C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45299"/>
            <a:ext cx="6858000" cy="284606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 - Contact</a:t>
            </a:r>
          </a:p>
        </p:txBody>
      </p:sp>
    </p:spTree>
    <p:extLst>
      <p:ext uri="{BB962C8B-B14F-4D97-AF65-F5344CB8AC3E}">
        <p14:creationId xmlns:p14="http://schemas.microsoft.com/office/powerpoint/2010/main" val="540253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 3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3">
            <a:extLst>
              <a:ext uri="{FF2B5EF4-FFF2-40B4-BE49-F238E27FC236}">
                <a16:creationId xmlns:a16="http://schemas.microsoft.com/office/drawing/2014/main" id="{0F5760D8-6485-4668-83EB-9DB260247F2C}"/>
              </a:ext>
            </a:extLst>
          </p:cNvPr>
          <p:cNvSpPr txBox="1"/>
          <p:nvPr/>
        </p:nvSpPr>
        <p:spPr>
          <a:xfrm>
            <a:off x="-149219" y="9691369"/>
            <a:ext cx="7156451" cy="205904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84407" tIns="42203" rIns="84407" bIns="42203" anchor="t" anchorCtr="1" compatLnSpc="1">
            <a:spAutoFit/>
          </a:bodyPr>
          <a:lstStyle/>
          <a:p>
            <a:pPr marL="0" marR="0" lvl="0" indent="0" algn="ctr" defTabSz="4218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84" b="0" i="0" u="none" strike="noStrike" kern="1200" cap="none" spc="277" baseline="0" dirty="0">
                <a:solidFill>
                  <a:srgbClr val="000000"/>
                </a:solidFill>
                <a:uFillTx/>
                <a:latin typeface="Calibri Light" pitchFamily="34"/>
                <a:cs typeface="Arial"/>
              </a:rPr>
              <a:t>Ne pas jeter sur la voie publique</a:t>
            </a:r>
            <a:endParaRPr lang="fr-FR" sz="784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CABC654A-A77F-43C4-9BD1-2E0D4175B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361622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texte 47">
            <a:extLst>
              <a:ext uri="{FF2B5EF4-FFF2-40B4-BE49-F238E27FC236}">
                <a16:creationId xmlns:a16="http://schemas.microsoft.com/office/drawing/2014/main" id="{1C64E7B9-272C-41B8-BC8D-829115C7C71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0" y="3703905"/>
            <a:ext cx="6858000" cy="300624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4A8198-5CE4-4AE6-8B53-EE3C20BD619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0" y="6722912"/>
            <a:ext cx="6858000" cy="26877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Contact – adresse – mail - tel</a:t>
            </a:r>
          </a:p>
        </p:txBody>
      </p:sp>
    </p:spTree>
    <p:extLst>
      <p:ext uri="{BB962C8B-B14F-4D97-AF65-F5344CB8AC3E}">
        <p14:creationId xmlns:p14="http://schemas.microsoft.com/office/powerpoint/2010/main" val="306159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1">
            <a:extLst>
              <a:ext uri="{FF2B5EF4-FFF2-40B4-BE49-F238E27FC236}">
                <a16:creationId xmlns:a16="http://schemas.microsoft.com/office/drawing/2014/main" id="{D57ECF15-2FD2-465D-9C49-C8B59D942CEA}"/>
              </a:ext>
            </a:extLst>
          </p:cNvPr>
          <p:cNvSpPr txBox="1"/>
          <p:nvPr/>
        </p:nvSpPr>
        <p:spPr>
          <a:xfrm>
            <a:off x="-149230" y="9678603"/>
            <a:ext cx="7156451" cy="223141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03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50" b="0" i="0" u="none" strike="noStrike" kern="1200" cap="none" spc="300" baseline="0" dirty="0">
                <a:solidFill>
                  <a:srgbClr val="000000"/>
                </a:solidFill>
                <a:effectLst/>
                <a:uFillTx/>
                <a:latin typeface="Calibri Light" pitchFamily="34"/>
                <a:cs typeface="Arial"/>
              </a:rPr>
              <a:t>Ifac - Association à but non lucratif à vocation éducative, sociale et territoriale</a:t>
            </a:r>
            <a:endParaRPr lang="fr-FR" sz="85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BE1151-8B02-4C3F-BA24-AB5B1A7F1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764208"/>
            <a:ext cx="4535488" cy="1016000"/>
          </a:xfrm>
          <a:prstGeom prst="rect">
            <a:avLst/>
          </a:prstGeom>
          <a:solidFill>
            <a:srgbClr val="D89F3F"/>
          </a:solidFill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4B59E25-804E-422B-BF3C-92597015AA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4755135"/>
            <a:ext cx="4535488" cy="423798"/>
          </a:xfrm>
          <a:prstGeom prst="rect">
            <a:avLst/>
          </a:prstGeom>
          <a:solidFill>
            <a:srgbClr val="8BCCC2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Informations complémentaires </a:t>
            </a:r>
          </a:p>
        </p:txBody>
      </p:sp>
      <p:pic>
        <p:nvPicPr>
          <p:cNvPr id="8" name="Image 21" descr="LOGO_IFAC-285C-200px.png">
            <a:extLst>
              <a:ext uri="{FF2B5EF4-FFF2-40B4-BE49-F238E27FC236}">
                <a16:creationId xmlns:a16="http://schemas.microsoft.com/office/drawing/2014/main" id="{4001716C-010C-88D6-2B38-44A2AC1D2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3596" y="8807432"/>
            <a:ext cx="1004568" cy="81787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2" name="Espace réservé pour une image  3">
            <a:extLst>
              <a:ext uri="{FF2B5EF4-FFF2-40B4-BE49-F238E27FC236}">
                <a16:creationId xmlns:a16="http://schemas.microsoft.com/office/drawing/2014/main" id="{F6248312-1216-1514-1ACB-C276252AEB78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322512" y="8910369"/>
            <a:ext cx="2212975" cy="61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Logo animation</a:t>
            </a:r>
          </a:p>
        </p:txBody>
      </p:sp>
      <p:sp>
        <p:nvSpPr>
          <p:cNvPr id="5" name="Espace réservé pour une image  6">
            <a:extLst>
              <a:ext uri="{FF2B5EF4-FFF2-40B4-BE49-F238E27FC236}">
                <a16:creationId xmlns:a16="http://schemas.microsoft.com/office/drawing/2014/main" id="{EED57BCC-D276-5D46-CB7A-B18973CDC015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361103" y="8789306"/>
            <a:ext cx="1006388" cy="8200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Logo ville</a:t>
            </a:r>
          </a:p>
        </p:txBody>
      </p:sp>
    </p:spTree>
    <p:extLst>
      <p:ext uri="{BB962C8B-B14F-4D97-AF65-F5344CB8AC3E}">
        <p14:creationId xmlns:p14="http://schemas.microsoft.com/office/powerpoint/2010/main" val="196887524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ableau 12">
            <a:extLst>
              <a:ext uri="{FF2B5EF4-FFF2-40B4-BE49-F238E27FC236}">
                <a16:creationId xmlns:a16="http://schemas.microsoft.com/office/drawing/2014/main" id="{1365EF18-D4D1-437E-9B75-00C6CE18CA27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05126" y="3017217"/>
            <a:ext cx="5912702" cy="34066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 dirty="0">
                <a:solidFill>
                  <a:srgbClr val="000000"/>
                </a:solidFill>
                <a:uFillTx/>
                <a:latin typeface="Roboto" pitchFamily="2" charset="0"/>
                <a:ea typeface="Roboto" pitchFamily="2" charset="0"/>
                <a:cs typeface="Arial"/>
              </a:defRPr>
            </a:lvl1pPr>
            <a:lvl2pPr marL="422016" marR="0" lvl="1" indent="0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2pPr>
            <a:lvl3pPr marL="830738" marR="0" lvl="2" indent="0" algn="l" defTabSz="4220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3pPr>
            <a:lvl4pPr marL="1477054" marR="0" lvl="3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4pPr>
            <a:lvl5pPr marL="1899070" marR="0" lvl="4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5pPr>
            <a:lvl6pPr marL="2321086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117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132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Tableau</a:t>
            </a:r>
          </a:p>
        </p:txBody>
      </p:sp>
      <p:sp>
        <p:nvSpPr>
          <p:cNvPr id="2" name="Espace réservé du texte 47">
            <a:extLst>
              <a:ext uri="{FF2B5EF4-FFF2-40B4-BE49-F238E27FC236}">
                <a16:creationId xmlns:a16="http://schemas.microsoft.com/office/drawing/2014/main" id="{810D172D-30CB-41DA-D421-FEA8CA55899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-1" y="627920"/>
            <a:ext cx="6858000" cy="150312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4" name="Espace réservé du texte 17">
            <a:extLst>
              <a:ext uri="{FF2B5EF4-FFF2-40B4-BE49-F238E27FC236}">
                <a16:creationId xmlns:a16="http://schemas.microsoft.com/office/drawing/2014/main" id="{93F660CA-7529-C6E4-CCD2-79D990AA83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0" y="251207"/>
            <a:ext cx="2379945" cy="37671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" name="Espace réservé du texte 17">
            <a:extLst>
              <a:ext uri="{FF2B5EF4-FFF2-40B4-BE49-F238E27FC236}">
                <a16:creationId xmlns:a16="http://schemas.microsoft.com/office/drawing/2014/main" id="{87F84973-A949-30DC-CC26-89334741010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-1" y="2385774"/>
            <a:ext cx="2379945" cy="37671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0B2C10A7-9BFD-23B1-A710-9211C142A2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-2" y="6766801"/>
            <a:ext cx="2379945" cy="37671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47">
            <a:extLst>
              <a:ext uri="{FF2B5EF4-FFF2-40B4-BE49-F238E27FC236}">
                <a16:creationId xmlns:a16="http://schemas.microsoft.com/office/drawing/2014/main" id="{FAE4149A-3799-76F1-3656-A6E05D2545B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0" y="7164093"/>
            <a:ext cx="6858000" cy="234185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3" name="ZoneTexte 13">
            <a:extLst>
              <a:ext uri="{FF2B5EF4-FFF2-40B4-BE49-F238E27FC236}">
                <a16:creationId xmlns:a16="http://schemas.microsoft.com/office/drawing/2014/main" id="{9A253268-7901-6CDE-66C1-AFFA8CD0E3C4}"/>
              </a:ext>
            </a:extLst>
          </p:cNvPr>
          <p:cNvSpPr txBox="1"/>
          <p:nvPr userDrawn="1"/>
        </p:nvSpPr>
        <p:spPr>
          <a:xfrm>
            <a:off x="-149219" y="9691369"/>
            <a:ext cx="7156451" cy="205904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84407" tIns="42203" rIns="84407" bIns="42203" anchor="t" anchorCtr="1" compatLnSpc="1">
            <a:spAutoFit/>
          </a:bodyPr>
          <a:lstStyle/>
          <a:p>
            <a:pPr marL="0" marR="0" lvl="0" indent="0" algn="ctr" defTabSz="4218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84" b="0" i="0" u="none" strike="noStrike" kern="1200" cap="none" spc="277" baseline="0" dirty="0">
                <a:solidFill>
                  <a:srgbClr val="000000"/>
                </a:solidFill>
                <a:uFillTx/>
                <a:latin typeface="Calibri Light" pitchFamily="34"/>
                <a:cs typeface="Arial"/>
              </a:rPr>
              <a:t>Ne pas jeter sur la voie publique</a:t>
            </a:r>
            <a:endParaRPr lang="fr-FR" sz="784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05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1">
            <a:extLst>
              <a:ext uri="{FF2B5EF4-FFF2-40B4-BE49-F238E27FC236}">
                <a16:creationId xmlns:a16="http://schemas.microsoft.com/office/drawing/2014/main" id="{D57ECF15-2FD2-465D-9C49-C8B59D942CEA}"/>
              </a:ext>
            </a:extLst>
          </p:cNvPr>
          <p:cNvSpPr txBox="1"/>
          <p:nvPr/>
        </p:nvSpPr>
        <p:spPr>
          <a:xfrm>
            <a:off x="-149230" y="9678603"/>
            <a:ext cx="7156451" cy="223141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03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50" b="0" i="0" u="none" strike="noStrike" kern="1200" cap="none" spc="300" baseline="0" dirty="0">
                <a:solidFill>
                  <a:srgbClr val="000000"/>
                </a:solidFill>
                <a:effectLst/>
                <a:uFillTx/>
                <a:latin typeface="Calibri Light" pitchFamily="34"/>
                <a:cs typeface="Arial"/>
              </a:rPr>
              <a:t>Ifac - Association à but non lucratif à vocation éducative, sociale et territoriale</a:t>
            </a:r>
            <a:endParaRPr lang="fr-FR" sz="85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BE1151-8B02-4C3F-BA24-AB5B1A7F1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26435" y="3798567"/>
            <a:ext cx="4561917" cy="1016000"/>
          </a:xfrm>
          <a:prstGeom prst="rect">
            <a:avLst/>
          </a:prstGeom>
          <a:solidFill>
            <a:srgbClr val="4D7CBB"/>
          </a:solidFill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4B59E25-804E-422B-BF3C-92597015AA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6435" y="4815998"/>
            <a:ext cx="4561917" cy="423798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Informations complémentaires </a:t>
            </a:r>
          </a:p>
        </p:txBody>
      </p:sp>
      <p:pic>
        <p:nvPicPr>
          <p:cNvPr id="8" name="Image 21" descr="LOGO_IFAC-285C-200px.png">
            <a:extLst>
              <a:ext uri="{FF2B5EF4-FFF2-40B4-BE49-F238E27FC236}">
                <a16:creationId xmlns:a16="http://schemas.microsoft.com/office/drawing/2014/main" id="{4001716C-010C-88D6-2B38-44A2AC1D2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3596" y="8807432"/>
            <a:ext cx="1004568" cy="81787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2" name="Espace réservé pour une image  3">
            <a:extLst>
              <a:ext uri="{FF2B5EF4-FFF2-40B4-BE49-F238E27FC236}">
                <a16:creationId xmlns:a16="http://schemas.microsoft.com/office/drawing/2014/main" id="{F6248312-1216-1514-1ACB-C276252AEB78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322507" y="8893346"/>
            <a:ext cx="2212975" cy="61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Logo animation</a:t>
            </a:r>
          </a:p>
        </p:txBody>
      </p:sp>
      <p:sp>
        <p:nvSpPr>
          <p:cNvPr id="5" name="Espace réservé pour une image  6">
            <a:extLst>
              <a:ext uri="{FF2B5EF4-FFF2-40B4-BE49-F238E27FC236}">
                <a16:creationId xmlns:a16="http://schemas.microsoft.com/office/drawing/2014/main" id="{EED57BCC-D276-5D46-CB7A-B18973CDC015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361103" y="8789306"/>
            <a:ext cx="1006388" cy="8200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Logo ville</a:t>
            </a:r>
          </a:p>
        </p:txBody>
      </p:sp>
    </p:spTree>
    <p:extLst>
      <p:ext uri="{BB962C8B-B14F-4D97-AF65-F5344CB8AC3E}">
        <p14:creationId xmlns:p14="http://schemas.microsoft.com/office/powerpoint/2010/main" val="36545410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1">
            <a:extLst>
              <a:ext uri="{FF2B5EF4-FFF2-40B4-BE49-F238E27FC236}">
                <a16:creationId xmlns:a16="http://schemas.microsoft.com/office/drawing/2014/main" id="{D57ECF15-2FD2-465D-9C49-C8B59D942CEA}"/>
              </a:ext>
            </a:extLst>
          </p:cNvPr>
          <p:cNvSpPr txBox="1"/>
          <p:nvPr/>
        </p:nvSpPr>
        <p:spPr>
          <a:xfrm>
            <a:off x="-149230" y="9678603"/>
            <a:ext cx="7156451" cy="223141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03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50" b="0" i="0" u="none" strike="noStrike" kern="1200" cap="none" spc="300" baseline="0" dirty="0">
                <a:solidFill>
                  <a:srgbClr val="000000"/>
                </a:solidFill>
                <a:effectLst/>
                <a:uFillTx/>
                <a:latin typeface="Calibri Light" pitchFamily="34"/>
                <a:cs typeface="Arial"/>
              </a:rPr>
              <a:t>Ifac - Association à but non lucratif à vocation éducative, sociale et territoriale</a:t>
            </a:r>
            <a:endParaRPr lang="fr-FR" sz="85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BE1151-8B02-4C3F-BA24-AB5B1A7F1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816528"/>
            <a:ext cx="4498068" cy="1016000"/>
          </a:xfrm>
          <a:prstGeom prst="rect">
            <a:avLst/>
          </a:prstGeom>
          <a:solidFill>
            <a:srgbClr val="4D7CBB"/>
          </a:solidFill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4B59E25-804E-422B-BF3C-92597015AA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4807455"/>
            <a:ext cx="4498068" cy="423798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Informations complémentaires </a:t>
            </a:r>
          </a:p>
        </p:txBody>
      </p:sp>
      <p:pic>
        <p:nvPicPr>
          <p:cNvPr id="8" name="Image 21" descr="LOGO_IFAC-285C-200px.png">
            <a:extLst>
              <a:ext uri="{FF2B5EF4-FFF2-40B4-BE49-F238E27FC236}">
                <a16:creationId xmlns:a16="http://schemas.microsoft.com/office/drawing/2014/main" id="{4001716C-010C-88D6-2B38-44A2AC1D2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3596" y="8807432"/>
            <a:ext cx="1004568" cy="81787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2" name="Espace réservé pour une image  3">
            <a:extLst>
              <a:ext uri="{FF2B5EF4-FFF2-40B4-BE49-F238E27FC236}">
                <a16:creationId xmlns:a16="http://schemas.microsoft.com/office/drawing/2014/main" id="{F6248312-1216-1514-1ACB-C276252AEB78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359931" y="8910369"/>
            <a:ext cx="2011795" cy="61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Logo animation</a:t>
            </a:r>
          </a:p>
        </p:txBody>
      </p:sp>
      <p:sp>
        <p:nvSpPr>
          <p:cNvPr id="5" name="Espace réservé pour une image  6">
            <a:extLst>
              <a:ext uri="{FF2B5EF4-FFF2-40B4-BE49-F238E27FC236}">
                <a16:creationId xmlns:a16="http://schemas.microsoft.com/office/drawing/2014/main" id="{EED57BCC-D276-5D46-CB7A-B18973CDC015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155057" y="8826583"/>
            <a:ext cx="914898" cy="7455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Logo ville</a:t>
            </a:r>
          </a:p>
        </p:txBody>
      </p:sp>
      <p:sp>
        <p:nvSpPr>
          <p:cNvPr id="3" name="Espace réservé pour une image  6">
            <a:extLst>
              <a:ext uri="{FF2B5EF4-FFF2-40B4-BE49-F238E27FC236}">
                <a16:creationId xmlns:a16="http://schemas.microsoft.com/office/drawing/2014/main" id="{7BA10676-4E63-1AE6-D1B5-D8C1C31A8681}"/>
              </a:ext>
            </a:extLst>
          </p:cNvPr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1257494" y="8826582"/>
            <a:ext cx="914898" cy="7455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Logo partenaire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BD3393E-C932-2082-337F-AAAEB38CB263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4559265" y="8843605"/>
            <a:ext cx="914898" cy="7455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Logo partenaire</a:t>
            </a:r>
          </a:p>
        </p:txBody>
      </p:sp>
    </p:spTree>
    <p:extLst>
      <p:ext uri="{BB962C8B-B14F-4D97-AF65-F5344CB8AC3E}">
        <p14:creationId xmlns:p14="http://schemas.microsoft.com/office/powerpoint/2010/main" val="34146586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374C25-6381-4CAB-17C6-4941B0D814B2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7747BD-2BF8-30BB-DC20-D3238CD00862}"/>
              </a:ext>
            </a:extLst>
          </p:cNvPr>
          <p:cNvSpPr/>
          <p:nvPr userDrawn="1"/>
        </p:nvSpPr>
        <p:spPr>
          <a:xfrm rot="5400000">
            <a:off x="3516460" y="98729"/>
            <a:ext cx="2160000" cy="3960000"/>
          </a:xfrm>
          <a:prstGeom prst="rect">
            <a:avLst/>
          </a:prstGeom>
          <a:solidFill>
            <a:srgbClr val="7CC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F55969-EEFD-C65A-26E8-07CACF55C472}"/>
              </a:ext>
            </a:extLst>
          </p:cNvPr>
          <p:cNvSpPr/>
          <p:nvPr userDrawn="1"/>
        </p:nvSpPr>
        <p:spPr>
          <a:xfrm rot="5400000">
            <a:off x="3516458" y="6310712"/>
            <a:ext cx="2160000" cy="39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F3EFA6-78CC-0B2F-29B9-E87BC6B1DF4B}"/>
              </a:ext>
            </a:extLst>
          </p:cNvPr>
          <p:cNvSpPr/>
          <p:nvPr userDrawn="1"/>
        </p:nvSpPr>
        <p:spPr>
          <a:xfrm rot="5400000">
            <a:off x="3516459" y="3215897"/>
            <a:ext cx="2160000" cy="3960000"/>
          </a:xfrm>
          <a:prstGeom prst="rect">
            <a:avLst/>
          </a:prstGeom>
          <a:solidFill>
            <a:srgbClr val="877D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3" y="541338"/>
            <a:ext cx="2324874" cy="2615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4454EF40-D1B7-4806-AA73-C753A9E33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6562" y="3653631"/>
            <a:ext cx="2324875" cy="2615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633B977-9089-41FA-9510-B6EDB881D6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562" y="6765924"/>
            <a:ext cx="2324875" cy="2598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8" y="541338"/>
            <a:ext cx="3960000" cy="436562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7CCCC0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75857B6-D29B-4427-B1E2-D52004BDA2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11438" y="3653631"/>
            <a:ext cx="3960000" cy="455999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B802D28-B69C-4D9B-BA8E-EA97DADBD2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11438" y="6765924"/>
            <a:ext cx="3960000" cy="45174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2A7387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8" y="999197"/>
            <a:ext cx="3960000" cy="2159999"/>
          </a:xfrm>
          <a:prstGeom prst="rect">
            <a:avLst/>
          </a:prstGeom>
          <a:solidFill>
            <a:srgbClr val="7CCCC0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4AA2F42D-21FE-45D6-939F-D0CC6DAA55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1438" y="4109630"/>
            <a:ext cx="3960000" cy="21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1233C82-E0F8-4A72-990F-C28B924448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1437" y="7217664"/>
            <a:ext cx="3960001" cy="2146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A73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46173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8B285E1-7973-B983-B1AB-192DCF68468F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6B6998-4BD1-4DE1-1A9B-FE716D6DE264}"/>
              </a:ext>
            </a:extLst>
          </p:cNvPr>
          <p:cNvSpPr/>
          <p:nvPr userDrawn="1"/>
        </p:nvSpPr>
        <p:spPr>
          <a:xfrm rot="5400000">
            <a:off x="3516460" y="98729"/>
            <a:ext cx="2160000" cy="3960000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EDF307-0E89-E1B0-4F26-E2E5AA40D27E}"/>
              </a:ext>
            </a:extLst>
          </p:cNvPr>
          <p:cNvSpPr/>
          <p:nvPr userDrawn="1"/>
        </p:nvSpPr>
        <p:spPr>
          <a:xfrm rot="5400000">
            <a:off x="3516458" y="6310712"/>
            <a:ext cx="2160000" cy="3960000"/>
          </a:xfrm>
          <a:prstGeom prst="rect">
            <a:avLst/>
          </a:prstGeom>
          <a:solidFill>
            <a:srgbClr val="D89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9997C7-95B2-D797-D30B-6590A6C33FAE}"/>
              </a:ext>
            </a:extLst>
          </p:cNvPr>
          <p:cNvSpPr/>
          <p:nvPr userDrawn="1"/>
        </p:nvSpPr>
        <p:spPr>
          <a:xfrm rot="5400000">
            <a:off x="3516458" y="3203705"/>
            <a:ext cx="2160000" cy="3960000"/>
          </a:xfrm>
          <a:prstGeom prst="rect">
            <a:avLst/>
          </a:prstGeom>
          <a:solidFill>
            <a:srgbClr val="7CC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2" y="541338"/>
            <a:ext cx="2324875" cy="2615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4454EF40-D1B7-4806-AA73-C753A9E33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6561" y="3653631"/>
            <a:ext cx="2324875" cy="2615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633B977-9089-41FA-9510-B6EDB881D6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560" y="6765924"/>
            <a:ext cx="2324875" cy="2598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8" y="541338"/>
            <a:ext cx="3960000" cy="436562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2A7387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75857B6-D29B-4427-B1E2-D52004BDA2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11438" y="3653631"/>
            <a:ext cx="3960000" cy="455999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7CCCC0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B802D28-B69C-4D9B-BA8E-EA97DADBD2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11438" y="6765924"/>
            <a:ext cx="3960000" cy="45174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8" y="999197"/>
            <a:ext cx="3960000" cy="2159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4AA2F42D-21FE-45D6-939F-D0CC6DAA55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1438" y="4116557"/>
            <a:ext cx="3960000" cy="21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1233C82-E0F8-4A72-990F-C28B924448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1438" y="7217664"/>
            <a:ext cx="3960000" cy="2146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54015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_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C6E036-B0A0-39A0-2A72-0D8A34EB8F81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6B6998-4BD1-4DE1-1A9B-FE716D6DE264}"/>
              </a:ext>
            </a:extLst>
          </p:cNvPr>
          <p:cNvSpPr/>
          <p:nvPr userDrawn="1"/>
        </p:nvSpPr>
        <p:spPr>
          <a:xfrm rot="5400000">
            <a:off x="3516460" y="98729"/>
            <a:ext cx="2160000" cy="39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EDF307-0E89-E1B0-4F26-E2E5AA40D27E}"/>
              </a:ext>
            </a:extLst>
          </p:cNvPr>
          <p:cNvSpPr/>
          <p:nvPr userDrawn="1"/>
        </p:nvSpPr>
        <p:spPr>
          <a:xfrm rot="5400000">
            <a:off x="3516458" y="6310712"/>
            <a:ext cx="2160000" cy="3960000"/>
          </a:xfrm>
          <a:prstGeom prst="rect">
            <a:avLst/>
          </a:prstGeom>
          <a:solidFill>
            <a:srgbClr val="4D7C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9997C7-95B2-D797-D30B-6590A6C33FAE}"/>
              </a:ext>
            </a:extLst>
          </p:cNvPr>
          <p:cNvSpPr/>
          <p:nvPr userDrawn="1"/>
        </p:nvSpPr>
        <p:spPr>
          <a:xfrm rot="5400000">
            <a:off x="3516458" y="3203705"/>
            <a:ext cx="2160000" cy="3960000"/>
          </a:xfrm>
          <a:prstGeom prst="rect">
            <a:avLst/>
          </a:prstGeom>
          <a:solidFill>
            <a:srgbClr val="D89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2" y="541338"/>
            <a:ext cx="2324875" cy="2615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4454EF40-D1B7-4806-AA73-C753A9E33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6561" y="3653631"/>
            <a:ext cx="2324875" cy="2615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633B977-9089-41FA-9510-B6EDB881D6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560" y="6765924"/>
            <a:ext cx="2324875" cy="2598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8" y="541338"/>
            <a:ext cx="3960000" cy="436562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2A7387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75857B6-D29B-4427-B1E2-D52004BDA2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11438" y="3653631"/>
            <a:ext cx="3960000" cy="455999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B802D28-B69C-4D9B-BA8E-EA97DADBD2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11438" y="6765924"/>
            <a:ext cx="3960000" cy="45174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8" y="999197"/>
            <a:ext cx="3960000" cy="2159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4AA2F42D-21FE-45D6-939F-D0CC6DAA55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1438" y="4116557"/>
            <a:ext cx="3960000" cy="21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1233C82-E0F8-4A72-990F-C28B924448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1438" y="7217664"/>
            <a:ext cx="3960000" cy="2146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429039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DD07EC-D7AB-E423-D821-F52F72A82401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7747BD-2BF8-30BB-DC20-D3238CD00862}"/>
              </a:ext>
            </a:extLst>
          </p:cNvPr>
          <p:cNvSpPr/>
          <p:nvPr userDrawn="1"/>
        </p:nvSpPr>
        <p:spPr>
          <a:xfrm rot="5400000">
            <a:off x="3845767" y="-338808"/>
            <a:ext cx="1491340" cy="3960000"/>
          </a:xfrm>
          <a:prstGeom prst="rect">
            <a:avLst/>
          </a:prstGeom>
          <a:solidFill>
            <a:srgbClr val="7CC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0" y="67172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5" y="671726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7CCCC0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5" y="997234"/>
            <a:ext cx="3960000" cy="1480671"/>
          </a:xfrm>
          <a:prstGeom prst="rect">
            <a:avLst/>
          </a:prstGeom>
          <a:solidFill>
            <a:srgbClr val="7CCCC0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816559-2952-7EE3-5151-B91F811ECA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6559" y="299050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3BF8A-BD68-F1C0-7A95-44CABCD1E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11434" y="299050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99411D-22FE-E2F4-0F64-F0D73222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11434" y="3316011"/>
            <a:ext cx="3960000" cy="14913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2EF440B-2835-4C39-9DCE-DA20F038D1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6562" y="527039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7E7D8-1E15-B6D2-C930-1BB1198AC7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1437" y="527039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94B197-98F9-F50F-9954-C4A57F747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1437" y="5595901"/>
            <a:ext cx="3960000" cy="1491340"/>
          </a:xfrm>
          <a:prstGeom prst="rect">
            <a:avLst/>
          </a:prstGeom>
          <a:solidFill>
            <a:srgbClr val="4D7CBB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B2C796-2621-ACD9-83E1-AF498CA708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6561" y="757264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6E17F9B-4060-06DD-D033-1CD3AA9E74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1436" y="7572646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215F1C-CF30-B2C4-A7EF-4022EC013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1436" y="7898154"/>
            <a:ext cx="3960000" cy="1491340"/>
          </a:xfrm>
          <a:prstGeom prst="rect">
            <a:avLst/>
          </a:prstGeom>
          <a:solidFill>
            <a:srgbClr val="877D6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59945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ouverture de livre, affiche, roman&#10;&#10;Description générée automatiquement">
            <a:extLst>
              <a:ext uri="{FF2B5EF4-FFF2-40B4-BE49-F238E27FC236}">
                <a16:creationId xmlns:a16="http://schemas.microsoft.com/office/drawing/2014/main" id="{04E2C4B1-76F9-6633-676E-883968E6E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3" b="6045"/>
          <a:stretch/>
        </p:blipFill>
        <p:spPr>
          <a:xfrm>
            <a:off x="0" y="0"/>
            <a:ext cx="6858000" cy="8651198"/>
          </a:xfrm>
          <a:prstGeom prst="rect">
            <a:avLst/>
          </a:prstGeom>
        </p:spPr>
      </p:pic>
      <p:pic>
        <p:nvPicPr>
          <p:cNvPr id="6" name="Image 5" descr="Une image contenant texte, livre, Couverture de livre, affiche&#10;&#10;Description générée automatiquement">
            <a:extLst>
              <a:ext uri="{FF2B5EF4-FFF2-40B4-BE49-F238E27FC236}">
                <a16:creationId xmlns:a16="http://schemas.microsoft.com/office/drawing/2014/main" id="{6BB71580-5575-79B7-BC92-F80DDB6C34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" b="6193"/>
          <a:stretch/>
        </p:blipFill>
        <p:spPr>
          <a:xfrm>
            <a:off x="0" y="0"/>
            <a:ext cx="6858000" cy="8651198"/>
          </a:xfrm>
          <a:prstGeom prst="rect">
            <a:avLst/>
          </a:prstGeom>
        </p:spPr>
      </p:pic>
      <p:pic>
        <p:nvPicPr>
          <p:cNvPr id="5" name="Image 4" descr="Une image contenant texte, arbre, plein air, plante&#10;&#10;Description générée automatiquement">
            <a:extLst>
              <a:ext uri="{FF2B5EF4-FFF2-40B4-BE49-F238E27FC236}">
                <a16:creationId xmlns:a16="http://schemas.microsoft.com/office/drawing/2014/main" id="{351CE59E-4BD4-1621-EB27-CCD22A81A0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9" b="5409"/>
          <a:stretch/>
        </p:blipFill>
        <p:spPr>
          <a:xfrm>
            <a:off x="0" y="0"/>
            <a:ext cx="6858000" cy="8651198"/>
          </a:xfrm>
          <a:prstGeom prst="rect">
            <a:avLst/>
          </a:prstGeom>
        </p:spPr>
      </p:pic>
      <p:pic>
        <p:nvPicPr>
          <p:cNvPr id="4" name="Image 3" descr="Une image contenant plein air, texte, eau, ciel&#10;&#10;Description générée automatiquement">
            <a:extLst>
              <a:ext uri="{FF2B5EF4-FFF2-40B4-BE49-F238E27FC236}">
                <a16:creationId xmlns:a16="http://schemas.microsoft.com/office/drawing/2014/main" id="{C2FB9850-D1C3-A9B9-11C7-1FA0A0C780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9" b="5409"/>
          <a:stretch/>
        </p:blipFill>
        <p:spPr>
          <a:xfrm>
            <a:off x="0" y="0"/>
            <a:ext cx="6858000" cy="86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2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5" r:id="rId2"/>
    <p:sldLayoutId id="2147483686" r:id="rId3"/>
    <p:sldLayoutId id="2147483687" r:id="rId4"/>
    <p:sldLayoutId id="2147483720" r:id="rId5"/>
  </p:sldLayoutIdLst>
  <p:txStyles>
    <p:titleStyle>
      <a:lvl1pPr marL="0" marR="0" lvl="0" indent="0" algn="l" defTabSz="457181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all" spc="0" baseline="0">
          <a:solidFill>
            <a:srgbClr val="FFFFFE"/>
          </a:solidFill>
          <a:uFillTx/>
          <a:latin typeface="Impact"/>
          <a:cs typeface="Impact"/>
        </a:defRPr>
      </a:lvl1pPr>
    </p:titleStyle>
    <p:bodyStyle>
      <a:lvl1pPr marL="0" marR="0" lvl="0" indent="0" algn="l" defTabSz="457181" rtl="0" fontAlgn="auto" hangingPunct="1">
        <a:lnSpc>
          <a:spcPct val="100000"/>
        </a:lnSpc>
        <a:spcBef>
          <a:spcPts val="200"/>
        </a:spcBef>
        <a:spcAft>
          <a:spcPts val="0"/>
        </a:spcAft>
        <a:buNone/>
        <a:tabLst/>
        <a:defRPr lang="fr-FR" sz="900" b="0" i="0" u="none" strike="noStrike" kern="1200" cap="none" spc="0" baseline="0">
          <a:solidFill>
            <a:srgbClr val="000000"/>
          </a:solidFill>
          <a:uFillTx/>
          <a:latin typeface="Arial"/>
          <a:cs typeface="Arial"/>
        </a:defRPr>
      </a:lvl1pPr>
      <a:lvl2pPr marL="457181" marR="0" lvl="1" indent="0" algn="l" defTabSz="457181" rtl="0" fontAlgn="auto" hangingPunct="1">
        <a:lnSpc>
          <a:spcPct val="100000"/>
        </a:lnSpc>
        <a:spcBef>
          <a:spcPts val="200"/>
        </a:spcBef>
        <a:spcAft>
          <a:spcPts val="0"/>
        </a:spcAft>
        <a:buNone/>
        <a:tabLst/>
        <a:defRPr lang="fr-FR" sz="900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2pPr>
      <a:lvl3pPr marL="899970" marR="0" lvl="2" indent="0" algn="l" defTabSz="457181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900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3pPr>
      <a:lvl4pPr marL="1600145" marR="0" lvl="3" indent="-228590" algn="l" defTabSz="457181" rtl="0" fontAlgn="auto" hangingPunct="1">
        <a:lnSpc>
          <a:spcPct val="100000"/>
        </a:lnSpc>
        <a:spcBef>
          <a:spcPts val="200"/>
        </a:spcBef>
        <a:spcAft>
          <a:spcPts val="0"/>
        </a:spcAft>
        <a:buSzPct val="100000"/>
        <a:buFont typeface="Arial"/>
        <a:buChar char="–"/>
        <a:tabLst/>
        <a:defRPr lang="fr-FR" sz="900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4pPr>
      <a:lvl5pPr marL="2057326" marR="0" lvl="4" indent="-228590" algn="l" defTabSz="457181" rtl="0" fontAlgn="auto" hangingPunct="1">
        <a:lnSpc>
          <a:spcPct val="100000"/>
        </a:lnSpc>
        <a:spcBef>
          <a:spcPts val="200"/>
        </a:spcBef>
        <a:spcAft>
          <a:spcPts val="0"/>
        </a:spcAft>
        <a:buSzPct val="100000"/>
        <a:buFont typeface="Arial"/>
        <a:buChar char="»"/>
        <a:tabLst/>
        <a:defRPr lang="fr-FR" sz="900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33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9" r:id="rId2"/>
    <p:sldLayoutId id="2147483688" r:id="rId3"/>
    <p:sldLayoutId id="2147483690" r:id="rId4"/>
    <p:sldLayoutId id="2147483693" r:id="rId5"/>
    <p:sldLayoutId id="2147483694" r:id="rId6"/>
    <p:sldLayoutId id="2147483717" r:id="rId7"/>
    <p:sldLayoutId id="2147483718" r:id="rId8"/>
    <p:sldLayoutId id="2147483719" r:id="rId9"/>
    <p:sldLayoutId id="2147483696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67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87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32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1" r:id="rId2"/>
    <p:sldLayoutId id="2147483682" r:id="rId3"/>
    <p:sldLayoutId id="2147483707" r:id="rId4"/>
  </p:sldLayoutIdLst>
  <p:txStyles>
    <p:titleStyle>
      <a:lvl1pPr marL="0" marR="0" lvl="0" indent="0" algn="l" defTabSz="422016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061" b="0" i="0" u="none" strike="noStrike" kern="1200" cap="all" spc="0" baseline="0">
          <a:solidFill>
            <a:srgbClr val="FFFFFE"/>
          </a:solidFill>
          <a:uFillTx/>
          <a:latin typeface="Impact"/>
          <a:cs typeface="Impact"/>
        </a:defRPr>
      </a:lvl1pPr>
    </p:titleStyle>
    <p:bodyStyle>
      <a:lvl1pPr marL="0" marR="0" lvl="0" indent="0" algn="l" defTabSz="422016" rtl="0" fontAlgn="auto" hangingPunct="1">
        <a:lnSpc>
          <a:spcPct val="100000"/>
        </a:lnSpc>
        <a:spcBef>
          <a:spcPts val="184"/>
        </a:spcBef>
        <a:spcAft>
          <a:spcPts val="0"/>
        </a:spcAft>
        <a:buNone/>
        <a:tabLst/>
        <a:defRPr lang="fr-FR" sz="831" b="0" i="0" u="none" strike="noStrike" kern="1200" cap="none" spc="0" baseline="0">
          <a:solidFill>
            <a:srgbClr val="000000"/>
          </a:solidFill>
          <a:uFillTx/>
          <a:latin typeface="Arial"/>
          <a:cs typeface="Arial"/>
        </a:defRPr>
      </a:lvl1pPr>
      <a:lvl2pPr marL="422016" marR="0" lvl="1" indent="0" algn="l" defTabSz="422016" rtl="0" fontAlgn="auto" hangingPunct="1">
        <a:lnSpc>
          <a:spcPct val="100000"/>
        </a:lnSpc>
        <a:spcBef>
          <a:spcPts val="184"/>
        </a:spcBef>
        <a:spcAft>
          <a:spcPts val="0"/>
        </a:spcAft>
        <a:buNone/>
        <a:tabLst/>
        <a:defRPr lang="fr-FR" sz="831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2pPr>
      <a:lvl3pPr marL="830738" marR="0" lvl="2" indent="0" algn="l" defTabSz="422016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831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3pPr>
      <a:lvl4pPr marL="1477054" marR="0" lvl="3" indent="-211008" algn="l" defTabSz="422016" rtl="0" fontAlgn="auto" hangingPunct="1">
        <a:lnSpc>
          <a:spcPct val="100000"/>
        </a:lnSpc>
        <a:spcBef>
          <a:spcPts val="184"/>
        </a:spcBef>
        <a:spcAft>
          <a:spcPts val="0"/>
        </a:spcAft>
        <a:buSzPct val="100000"/>
        <a:buFont typeface="Arial"/>
        <a:buChar char="–"/>
        <a:tabLst/>
        <a:defRPr lang="fr-FR" sz="831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4pPr>
      <a:lvl5pPr marL="1899070" marR="0" lvl="4" indent="-211008" algn="l" defTabSz="422016" rtl="0" fontAlgn="auto" hangingPunct="1">
        <a:lnSpc>
          <a:spcPct val="100000"/>
        </a:lnSpc>
        <a:spcBef>
          <a:spcPts val="184"/>
        </a:spcBef>
        <a:spcAft>
          <a:spcPts val="0"/>
        </a:spcAft>
        <a:buSzPct val="100000"/>
        <a:buFont typeface="Arial"/>
        <a:buChar char="»"/>
        <a:tabLst/>
        <a:defRPr lang="fr-FR" sz="831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5pPr>
      <a:lvl6pPr marL="2321086" indent="-211008" algn="l" defTabSz="844031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indent="-211008" algn="l" defTabSz="844031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3165117" indent="-211008" algn="l" defTabSz="844031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587132" indent="-211008" algn="l" defTabSz="844031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2016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4031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6047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8062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10078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2093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4109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6124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0AA462-62E3-B07C-E58B-DFF05DCD3C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3764208"/>
            <a:ext cx="4741354" cy="1016000"/>
          </a:xfrm>
          <a:solidFill>
            <a:srgbClr val="7CCCC0"/>
          </a:solidFill>
        </p:spPr>
        <p:txBody>
          <a:bodyPr>
            <a:normAutofit/>
          </a:bodyPr>
          <a:lstStyle/>
          <a:p>
            <a:r>
              <a:rPr lang="fr-FR" sz="2800" dirty="0"/>
              <a:t>Vacances de PRINTEMPS</a:t>
            </a:r>
          </a:p>
          <a:p>
            <a:r>
              <a:rPr lang="fr-FR" sz="2800" dirty="0"/>
              <a:t>du 22 avril au 02 mai 2025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953FF9-33B2-431C-4F5E-206F4AC598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4780208"/>
            <a:ext cx="4741355" cy="660472"/>
          </a:xfrm>
          <a:solidFill>
            <a:srgbClr val="2A7387"/>
          </a:solidFill>
        </p:spPr>
        <p:txBody>
          <a:bodyPr lIns="91440" tIns="45720" rIns="91440" bIns="45720" anchor="t">
            <a:normAutofit fontScale="25000" lnSpcReduction="20000"/>
          </a:bodyPr>
          <a:lstStyle/>
          <a:p>
            <a:r>
              <a:rPr lang="fr-FR" sz="6400" dirty="0"/>
              <a:t>Inscriptions à partir du vendredi 21  mars 2025 à 7h30 </a:t>
            </a:r>
          </a:p>
          <a:p>
            <a:r>
              <a:rPr lang="fr-FR" sz="6400" dirty="0"/>
              <a:t>sur le site https://cafosa.ifac.asso.fr/</a:t>
            </a:r>
          </a:p>
          <a:p>
            <a:endParaRPr lang="fr-FR" sz="1800" dirty="0"/>
          </a:p>
        </p:txBody>
      </p:sp>
      <p:pic>
        <p:nvPicPr>
          <p:cNvPr id="2" name="Image 1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9E07DC5B-0403-FD9C-D685-AAEB94408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59" y="9025894"/>
            <a:ext cx="791036" cy="5334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6174D1A-613F-4ECD-67B6-BBC365487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481" y="8978269"/>
            <a:ext cx="733853" cy="628650"/>
          </a:xfrm>
          <a:prstGeom prst="rect">
            <a:avLst/>
          </a:prstGeom>
        </p:spPr>
      </p:pic>
      <p:pic>
        <p:nvPicPr>
          <p:cNvPr id="6" name="Image 5" descr="Une image contenant texte, Police, blanc, conception&#10;&#10;Description générée automatiquement">
            <a:extLst>
              <a:ext uri="{FF2B5EF4-FFF2-40B4-BE49-F238E27FC236}">
                <a16:creationId xmlns:a16="http://schemas.microsoft.com/office/drawing/2014/main" id="{CEFBA561-CDDA-0F15-1D85-FAC4C1489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020" y="9025894"/>
            <a:ext cx="1391461" cy="533400"/>
          </a:xfrm>
          <a:prstGeom prst="rect">
            <a:avLst/>
          </a:prstGeom>
        </p:spPr>
      </p:pic>
      <p:pic>
        <p:nvPicPr>
          <p:cNvPr id="7" name="Image 6" descr="Une image contenant texte, Police, capture d’écran, Bleu électrique&#10;&#10;Description générée automatiquement">
            <a:extLst>
              <a:ext uri="{FF2B5EF4-FFF2-40B4-BE49-F238E27FC236}">
                <a16:creationId xmlns:a16="http://schemas.microsoft.com/office/drawing/2014/main" id="{A1C59B72-9896-478B-6FEE-A66BD271A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064" y="9025894"/>
            <a:ext cx="1076291" cy="499108"/>
          </a:xfrm>
          <a:prstGeom prst="rect">
            <a:avLst/>
          </a:prstGeom>
        </p:spPr>
      </p:pic>
      <p:pic>
        <p:nvPicPr>
          <p:cNvPr id="8" name="Image 7" descr="Une image contenant texte, Police, logo&#10;&#10;Description générée automatiquement">
            <a:extLst>
              <a:ext uri="{FF2B5EF4-FFF2-40B4-BE49-F238E27FC236}">
                <a16:creationId xmlns:a16="http://schemas.microsoft.com/office/drawing/2014/main" id="{5CDC7CC3-7429-462C-BFD3-E090C70F44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0754" y="8921119"/>
            <a:ext cx="505119" cy="742950"/>
          </a:xfrm>
          <a:prstGeom prst="rect">
            <a:avLst/>
          </a:prstGeom>
        </p:spPr>
      </p:pic>
      <p:pic>
        <p:nvPicPr>
          <p:cNvPr id="10" name="Image 9" descr="Une image contenant motif, Graphique, pixel, conception&#10;&#10;Description générée automatiquement">
            <a:extLst>
              <a:ext uri="{FF2B5EF4-FFF2-40B4-BE49-F238E27FC236}">
                <a16:creationId xmlns:a16="http://schemas.microsoft.com/office/drawing/2014/main" id="{3B05CB98-34FB-94B9-53DD-90B9BF4217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9" b="21375"/>
          <a:stretch/>
        </p:blipFill>
        <p:spPr>
          <a:xfrm>
            <a:off x="3818527" y="5752493"/>
            <a:ext cx="1433922" cy="1407511"/>
          </a:xfrm>
          <a:prstGeom prst="rect">
            <a:avLst/>
          </a:prstGeom>
        </p:spPr>
      </p:pic>
      <p:pic>
        <p:nvPicPr>
          <p:cNvPr id="13" name="Image 12" descr="Une image contenant texte, Polic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A6AAA385-1DEF-906A-12DC-F94C78F43E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16" y="178994"/>
            <a:ext cx="2158729" cy="84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85107"/>
      </p:ext>
    </p:extLst>
  </p:cSld>
  <p:clrMapOvr>
    <a:masterClrMapping/>
  </p:clrMapOvr>
</p:sld>
</file>

<file path=ppt/theme/theme1.xml><?xml version="1.0" encoding="utf-8"?>
<a:theme xmlns:a="http://schemas.openxmlformats.org/drawingml/2006/main" name="Première couv'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s thématiques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s semainiers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s mercredis 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rnière couv'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4059f2-edff-4c2d-9c15-a8cb57c97013">
      <Terms xmlns="http://schemas.microsoft.com/office/infopath/2007/PartnerControls"/>
    </lcf76f155ced4ddcb4097134ff3c332f>
    <TaxCatchAll xmlns="378404b2-64e6-4123-9b2c-7582e6e89a83" xsi:nil="true"/>
    <SharedWithUsers xmlns="378404b2-64e6-4123-9b2c-7582e6e89a83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264E9C8FFB984EBC7E20A36A246D53" ma:contentTypeVersion="15" ma:contentTypeDescription="Crée un document." ma:contentTypeScope="" ma:versionID="e296a1549b00e082833de7fdb571a1b0">
  <xsd:schema xmlns:xsd="http://www.w3.org/2001/XMLSchema" xmlns:xs="http://www.w3.org/2001/XMLSchema" xmlns:p="http://schemas.microsoft.com/office/2006/metadata/properties" xmlns:ns2="1e4059f2-edff-4c2d-9c15-a8cb57c97013" xmlns:ns3="378404b2-64e6-4123-9b2c-7582e6e89a83" targetNamespace="http://schemas.microsoft.com/office/2006/metadata/properties" ma:root="true" ma:fieldsID="ccc139c05b385a3b200f5aa0c345327f" ns2:_="" ns3:_="">
    <xsd:import namespace="1e4059f2-edff-4c2d-9c15-a8cb57c97013"/>
    <xsd:import namespace="378404b2-64e6-4123-9b2c-7582e6e89a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059f2-edff-4c2d-9c15-a8cb57c970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fbfdff8c-86ec-4aec-9071-316ec7f71b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404b2-64e6-4123-9b2c-7582e6e89a8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9a0dc99-fe1e-455b-a8bf-df5d65bb6920}" ma:internalName="TaxCatchAll" ma:showField="CatchAllData" ma:web="378404b2-64e6-4123-9b2c-7582e6e89a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ACD3C4-C045-4BD7-BEEA-684F88E7D2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D08030-FE7E-4AC7-91C9-E56D99104B60}">
  <ds:schemaRefs>
    <ds:schemaRef ds:uri="http://schemas.microsoft.com/office/2006/metadata/properties"/>
    <ds:schemaRef ds:uri="http://schemas.microsoft.com/office/infopath/2007/PartnerControls"/>
    <ds:schemaRef ds:uri="8ae64e47-e7ac-46b2-8e0b-f4a6227f5208"/>
    <ds:schemaRef ds:uri="d12bdb81-cca0-4033-a500-9675389a1d88"/>
    <ds:schemaRef ds:uri="0638c444-154b-4fa2-b0a3-84c6f762397d"/>
    <ds:schemaRef ds:uri="a5e39456-a86f-482b-ba08-19ef42996368"/>
    <ds:schemaRef ds:uri="1e4059f2-edff-4c2d-9c15-a8cb57c97013"/>
    <ds:schemaRef ds:uri="378404b2-64e6-4123-9b2c-7582e6e89a83"/>
  </ds:schemaRefs>
</ds:datastoreItem>
</file>

<file path=customXml/itemProps3.xml><?xml version="1.0" encoding="utf-8"?>
<ds:datastoreItem xmlns:ds="http://schemas.openxmlformats.org/officeDocument/2006/customXml" ds:itemID="{A9786C8D-785A-4F34-9F60-4C4DADB7F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059f2-edff-4c2d-9c15-a8cb57c97013"/>
    <ds:schemaRef ds:uri="378404b2-64e6-4123-9b2c-7582e6e89a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1630</TotalTime>
  <Words>33</Words>
  <Application>Microsoft Office PowerPoint</Application>
  <PresentationFormat>Format A4 (210 x 297 mm)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</vt:i4>
      </vt:variant>
    </vt:vector>
  </HeadingPairs>
  <TitlesOfParts>
    <vt:vector size="13" baseType="lpstr">
      <vt:lpstr>Arial</vt:lpstr>
      <vt:lpstr>Calibri</vt:lpstr>
      <vt:lpstr>Calibri Light</vt:lpstr>
      <vt:lpstr>Impact</vt:lpstr>
      <vt:lpstr>Roboto</vt:lpstr>
      <vt:lpstr>The Bold Font</vt:lpstr>
      <vt:lpstr>Verdana</vt:lpstr>
      <vt:lpstr>Première couv'</vt:lpstr>
      <vt:lpstr>Les thématiques</vt:lpstr>
      <vt:lpstr>Les semainiers</vt:lpstr>
      <vt:lpstr>Les mercredis </vt:lpstr>
      <vt:lpstr>Dernière couv'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Ffff ffff</dc:title>
  <dc:creator>Méghann FOUERE</dc:creator>
  <cp:lastModifiedBy>Valérie DEMURGE</cp:lastModifiedBy>
  <cp:revision>81</cp:revision>
  <cp:lastPrinted>2017-12-20T12:10:32Z</cp:lastPrinted>
  <dcterms:created xsi:type="dcterms:W3CDTF">2017-12-20T09:03:01Z</dcterms:created>
  <dcterms:modified xsi:type="dcterms:W3CDTF">2025-03-11T08:41:25Z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5134000.00000000</vt:lpwstr>
  </property>
  <property fmtid="{D5CDD505-2E9C-101B-9397-08002B2CF9AE}" pid="3" name="ContentTypeId">
    <vt:lpwstr>0x01010028264E9C8FFB984EBC7E20A36A246D53</vt:lpwstr>
  </property>
  <property fmtid="{D5CDD505-2E9C-101B-9397-08002B2CF9AE}" pid="4" name="_dlc_DocIdItemGuid">
    <vt:lpwstr>3d0a65ef-3477-4e9f-94b8-46773e6fb4b7</vt:lpwstr>
  </property>
  <property fmtid="{D5CDD505-2E9C-101B-9397-08002B2CF9AE}" pid="5" name="MediaServiceImageTags">
    <vt:lpwstr/>
  </property>
  <property fmtid="{D5CDD505-2E9C-101B-9397-08002B2CF9AE}" pid="6" name="xd_ProgID">
    <vt:lpwstr/>
  </property>
  <property fmtid="{D5CDD505-2E9C-101B-9397-08002B2CF9AE}" pid="7" name="_dlc_DocId">
    <vt:lpwstr>NAQQPS5QCNE6-1511558237-397527</vt:lpwstr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_dlc_DocIdUrl">
    <vt:lpwstr>https://ifacasnieres.sharepoint.com/sites/Siege-Communication/_layouts/15/DocIdRedir.aspx?ID=NAQQPS5QCNE6-1511558237-397527, NAQQPS5QCNE6-1511558237-397527</vt:lpwstr>
  </property>
  <property fmtid="{D5CDD505-2E9C-101B-9397-08002B2CF9AE}" pid="13" name="xd_Signature">
    <vt:lpwstr/>
  </property>
</Properties>
</file>